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8" r:id="rId4"/>
    <p:sldId id="289" r:id="rId5"/>
    <p:sldId id="290" r:id="rId6"/>
    <p:sldId id="291" r:id="rId7"/>
    <p:sldId id="292" r:id="rId8"/>
    <p:sldId id="293" r:id="rId9"/>
    <p:sldId id="294" r:id="rId10"/>
    <p:sldId id="284" r:id="rId11"/>
    <p:sldId id="295" r:id="rId12"/>
    <p:sldId id="296" r:id="rId13"/>
    <p:sldId id="297" r:id="rId14"/>
    <p:sldId id="298" r:id="rId15"/>
    <p:sldId id="285" r:id="rId16"/>
    <p:sldId id="299" r:id="rId17"/>
    <p:sldId id="300" r:id="rId18"/>
    <p:sldId id="301" r:id="rId19"/>
    <p:sldId id="287" r:id="rId20"/>
    <p:sldId id="302" r:id="rId21"/>
    <p:sldId id="303" r:id="rId22"/>
    <p:sldId id="305" r:id="rId23"/>
    <p:sldId id="288" r:id="rId24"/>
    <p:sldId id="306" r:id="rId25"/>
    <p:sldId id="307" r:id="rId26"/>
    <p:sldId id="308" r:id="rId27"/>
    <p:sldId id="310" r:id="rId2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073" autoAdjust="0"/>
  </p:normalViewPr>
  <p:slideViewPr>
    <p:cSldViewPr snapToGrid="0">
      <p:cViewPr>
        <p:scale>
          <a:sx n="75" d="100"/>
          <a:sy n="75" d="100"/>
        </p:scale>
        <p:origin x="874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00CA2-33E9-4DBA-B569-9DA561FAD92E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BE8C1-16AE-4335-8EE1-7E650787E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876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useState</a:t>
            </a:r>
            <a:r>
              <a:rPr lang="en-US" dirty="0" smtClean="0"/>
              <a:t>(false) </a:t>
            </a:r>
            <a:r>
              <a:rPr lang="ru-RU" dirty="0" smtClean="0"/>
              <a:t>создаёт состояние </a:t>
            </a:r>
            <a:r>
              <a:rPr lang="en-US" dirty="0" err="1" smtClean="0"/>
              <a:t>isActive</a:t>
            </a:r>
            <a:r>
              <a:rPr lang="en-US" dirty="0" smtClean="0"/>
              <a:t>, </a:t>
            </a:r>
            <a:r>
              <a:rPr lang="ru-RU" dirty="0" smtClean="0"/>
              <a:t>которое управляет стилями.</a:t>
            </a:r>
          </a:p>
          <a:p>
            <a:endParaRPr lang="ru-RU" dirty="0" smtClean="0"/>
          </a:p>
          <a:p>
            <a:r>
              <a:rPr lang="en-US" dirty="0" err="1" smtClean="0"/>
              <a:t>onPress</a:t>
            </a:r>
            <a:r>
              <a:rPr lang="en-US" dirty="0" smtClean="0"/>
              <a:t>={() =&gt; </a:t>
            </a:r>
            <a:r>
              <a:rPr lang="en-US" dirty="0" err="1" smtClean="0"/>
              <a:t>setIsActive</a:t>
            </a:r>
            <a:r>
              <a:rPr lang="en-US" dirty="0" smtClean="0"/>
              <a:t>(!</a:t>
            </a:r>
            <a:r>
              <a:rPr lang="en-US" dirty="0" err="1" smtClean="0"/>
              <a:t>isActive</a:t>
            </a:r>
            <a:r>
              <a:rPr lang="en-US" dirty="0" smtClean="0"/>
              <a:t>)} </a:t>
            </a:r>
            <a:r>
              <a:rPr lang="ru-RU" dirty="0" smtClean="0"/>
              <a:t>переключает состояние </a:t>
            </a:r>
            <a:r>
              <a:rPr lang="en-US" dirty="0" err="1" smtClean="0"/>
              <a:t>isActive</a:t>
            </a:r>
            <a:r>
              <a:rPr lang="en-US" dirty="0" smtClean="0"/>
              <a:t> </a:t>
            </a:r>
            <a:r>
              <a:rPr lang="ru-RU" dirty="0" smtClean="0"/>
              <a:t>при нажатии.</a:t>
            </a:r>
          </a:p>
          <a:p>
            <a:endParaRPr lang="ru-RU" dirty="0" smtClean="0"/>
          </a:p>
          <a:p>
            <a:r>
              <a:rPr lang="ru-RU" dirty="0" smtClean="0"/>
              <a:t>В </a:t>
            </a:r>
            <a:r>
              <a:rPr lang="en-US" dirty="0" smtClean="0"/>
              <a:t>style </a:t>
            </a:r>
            <a:r>
              <a:rPr lang="ru-RU" dirty="0" smtClean="0"/>
              <a:t>передаётся массив [</a:t>
            </a:r>
            <a:r>
              <a:rPr lang="en-US" dirty="0" err="1" smtClean="0"/>
              <a:t>styles.button</a:t>
            </a:r>
            <a:r>
              <a:rPr lang="en-US" dirty="0" smtClean="0"/>
              <a:t>, { </a:t>
            </a:r>
            <a:r>
              <a:rPr lang="en-US" dirty="0" err="1" smtClean="0"/>
              <a:t>backgroundColor</a:t>
            </a:r>
            <a:r>
              <a:rPr lang="en-US" dirty="0" smtClean="0"/>
              <a:t>: </a:t>
            </a:r>
            <a:r>
              <a:rPr lang="en-US" dirty="0" err="1" smtClean="0"/>
              <a:t>isActive</a:t>
            </a:r>
            <a:r>
              <a:rPr lang="en-US" dirty="0" smtClean="0"/>
              <a:t> ? 'green' : 'gray' }], </a:t>
            </a:r>
            <a:r>
              <a:rPr lang="ru-RU" dirty="0" smtClean="0"/>
              <a:t>где второй объект динамически изменяет фон кнопки.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680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Компонент </a:t>
            </a:r>
            <a:r>
              <a:rPr lang="en-US" dirty="0" err="1" smtClean="0"/>
              <a:t>CustomButton</a:t>
            </a:r>
            <a:r>
              <a:rPr lang="en-US" dirty="0" smtClean="0"/>
              <a:t> </a:t>
            </a:r>
            <a:r>
              <a:rPr lang="ru-RU" dirty="0" smtClean="0"/>
              <a:t>принимает </a:t>
            </a:r>
            <a:r>
              <a:rPr lang="en-US" dirty="0" smtClean="0"/>
              <a:t>title </a:t>
            </a:r>
            <a:r>
              <a:rPr lang="ru-RU" dirty="0" smtClean="0"/>
              <a:t>и </a:t>
            </a:r>
            <a:r>
              <a:rPr lang="en-US" dirty="0" smtClean="0"/>
              <a:t>color </a:t>
            </a:r>
            <a:r>
              <a:rPr lang="ru-RU" dirty="0" smtClean="0"/>
              <a:t>как </a:t>
            </a:r>
            <a:r>
              <a:rPr lang="en-US" dirty="0" smtClean="0"/>
              <a:t>props.</a:t>
            </a:r>
            <a:endParaRPr lang="ru-RU" dirty="0" smtClean="0"/>
          </a:p>
          <a:p>
            <a:endParaRPr lang="ru-RU" dirty="0" smtClean="0"/>
          </a:p>
          <a:p>
            <a:r>
              <a:rPr lang="en-US" dirty="0" smtClean="0"/>
              <a:t>color </a:t>
            </a:r>
            <a:r>
              <a:rPr lang="ru-RU" dirty="0" smtClean="0"/>
              <a:t>передаётся в </a:t>
            </a:r>
            <a:r>
              <a:rPr lang="en-US" dirty="0" err="1" smtClean="0"/>
              <a:t>backgroundColor</a:t>
            </a:r>
            <a:r>
              <a:rPr lang="en-US" dirty="0" smtClean="0"/>
              <a:t>, </a:t>
            </a:r>
            <a:r>
              <a:rPr lang="ru-RU" dirty="0" smtClean="0"/>
              <a:t>позволяя менять цвет кнопки без создания новых стилей.</a:t>
            </a:r>
          </a:p>
          <a:p>
            <a:endParaRPr lang="ru-RU" dirty="0" smtClean="0"/>
          </a:p>
          <a:p>
            <a:r>
              <a:rPr lang="ru-RU" dirty="0" smtClean="0"/>
              <a:t>В </a:t>
            </a:r>
            <a:r>
              <a:rPr lang="en-US" dirty="0" smtClean="0"/>
              <a:t>App </a:t>
            </a:r>
            <a:r>
              <a:rPr lang="ru-RU" dirty="0" smtClean="0"/>
              <a:t>создаются две кнопки с разными цветами.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4772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useRef</a:t>
            </a:r>
            <a:r>
              <a:rPr lang="en-US" dirty="0" smtClean="0"/>
              <a:t>(new </a:t>
            </a:r>
            <a:r>
              <a:rPr lang="en-US" dirty="0" err="1" smtClean="0"/>
              <a:t>Animated.Value</a:t>
            </a:r>
            <a:r>
              <a:rPr lang="en-US" dirty="0" smtClean="0"/>
              <a:t>(1)) </a:t>
            </a:r>
            <a:r>
              <a:rPr lang="ru-RU" dirty="0" smtClean="0"/>
              <a:t>создаёт </a:t>
            </a:r>
            <a:r>
              <a:rPr lang="en-US" dirty="0" err="1" smtClean="0"/>
              <a:t>fadeAnim</a:t>
            </a:r>
            <a:r>
              <a:rPr lang="en-US" dirty="0" smtClean="0"/>
              <a:t>, </a:t>
            </a:r>
            <a:r>
              <a:rPr lang="ru-RU" dirty="0" smtClean="0"/>
              <a:t>который управляет прозрачностью (</a:t>
            </a:r>
            <a:r>
              <a:rPr lang="en-US" dirty="0" smtClean="0"/>
              <a:t>opacity).</a:t>
            </a:r>
          </a:p>
          <a:p>
            <a:endParaRPr lang="en-US" dirty="0" smtClean="0"/>
          </a:p>
          <a:p>
            <a:r>
              <a:rPr lang="en-US" dirty="0" err="1" smtClean="0"/>
              <a:t>Animated.sequence</a:t>
            </a:r>
            <a:r>
              <a:rPr lang="en-US" dirty="0" smtClean="0"/>
              <a:t>() </a:t>
            </a:r>
            <a:r>
              <a:rPr lang="ru-RU" dirty="0" smtClean="0"/>
              <a:t>выполняет две анимации: уменьшает прозрачность (</a:t>
            </a:r>
            <a:r>
              <a:rPr lang="en-US" dirty="0" err="1" smtClean="0"/>
              <a:t>toValue</a:t>
            </a:r>
            <a:r>
              <a:rPr lang="en-US" dirty="0" smtClean="0"/>
              <a:t>: 0.2), </a:t>
            </a:r>
            <a:r>
              <a:rPr lang="ru-RU" dirty="0" smtClean="0"/>
              <a:t>затем возвращает обратно (</a:t>
            </a:r>
            <a:r>
              <a:rPr lang="en-US" dirty="0" err="1" smtClean="0"/>
              <a:t>toValue</a:t>
            </a:r>
            <a:r>
              <a:rPr lang="en-US" dirty="0" smtClean="0"/>
              <a:t>: 1).</a:t>
            </a:r>
          </a:p>
          <a:p>
            <a:endParaRPr lang="en-US" dirty="0" smtClean="0"/>
          </a:p>
          <a:p>
            <a:r>
              <a:rPr lang="en-US" dirty="0" err="1" smtClean="0"/>
              <a:t>useNativeDriver</a:t>
            </a:r>
            <a:r>
              <a:rPr lang="en-US" dirty="0" smtClean="0"/>
              <a:t>: true </a:t>
            </a:r>
            <a:r>
              <a:rPr lang="ru-RU" dirty="0" smtClean="0"/>
              <a:t>используется для оптимизации анимации.</a:t>
            </a:r>
            <a:r>
              <a:rPr lang="en-US" dirty="0" err="1" smtClean="0"/>
              <a:t>Animated.View</a:t>
            </a:r>
            <a:r>
              <a:rPr lang="en-US" dirty="0" smtClean="0"/>
              <a:t> </a:t>
            </a:r>
            <a:r>
              <a:rPr lang="ru-RU" dirty="0" smtClean="0"/>
              <a:t>заменяет </a:t>
            </a:r>
            <a:r>
              <a:rPr lang="en-US" dirty="0" smtClean="0"/>
              <a:t>View, </a:t>
            </a:r>
            <a:r>
              <a:rPr lang="ru-RU" dirty="0" smtClean="0"/>
              <a:t>чтобы применить анимацию.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3014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Карточка</a:t>
            </a:r>
            <a:r>
              <a:rPr lang="ru-RU" dirty="0" smtClean="0"/>
              <a:t> (&lt;</a:t>
            </a:r>
            <a:r>
              <a:rPr lang="en-US" dirty="0" smtClean="0"/>
              <a:t>View style={</a:t>
            </a:r>
            <a:r>
              <a:rPr lang="en-US" dirty="0" err="1" smtClean="0"/>
              <a:t>styles.card</a:t>
            </a:r>
            <a:r>
              <a:rPr lang="en-US" dirty="0" smtClean="0"/>
              <a:t>}&gt;) </a:t>
            </a:r>
            <a:r>
              <a:rPr lang="ru-RU" dirty="0" smtClean="0"/>
              <a:t>оформлена с закруглёнными углами, тенями и отступами.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b="1" dirty="0" err="1" smtClean="0"/>
              <a:t>Аватар</a:t>
            </a:r>
            <a:r>
              <a:rPr lang="ru-RU" dirty="0" smtClean="0"/>
              <a:t> (&lt;</a:t>
            </a:r>
            <a:r>
              <a:rPr lang="en-US" dirty="0" smtClean="0"/>
              <a:t>Image style={</a:t>
            </a:r>
            <a:r>
              <a:rPr lang="en-US" dirty="0" err="1" smtClean="0"/>
              <a:t>styles.avatar</a:t>
            </a:r>
            <a:r>
              <a:rPr lang="en-US" dirty="0" smtClean="0"/>
              <a:t>}&gt;) </a:t>
            </a:r>
            <a:r>
              <a:rPr lang="ru-RU" dirty="0" smtClean="0"/>
              <a:t>оформлен с </a:t>
            </a:r>
            <a:r>
              <a:rPr lang="en-US" dirty="0" err="1" smtClean="0"/>
              <a:t>borderRadius</a:t>
            </a:r>
            <a:r>
              <a:rPr lang="en-US" dirty="0" smtClean="0"/>
              <a:t> </a:t>
            </a:r>
            <a:r>
              <a:rPr lang="ru-RU" dirty="0" smtClean="0"/>
              <a:t>для круглой формы.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b="1" dirty="0" smtClean="0"/>
              <a:t>Кнопка</a:t>
            </a:r>
            <a:r>
              <a:rPr lang="ru-RU" dirty="0" smtClean="0"/>
              <a:t> (</a:t>
            </a:r>
            <a:r>
              <a:rPr lang="en-US" dirty="0" err="1" smtClean="0"/>
              <a:t>TouchableOpacity</a:t>
            </a:r>
            <a:r>
              <a:rPr lang="en-US" dirty="0" smtClean="0"/>
              <a:t>) </a:t>
            </a:r>
            <a:r>
              <a:rPr lang="ru-RU" dirty="0" smtClean="0"/>
              <a:t>стилизована с </a:t>
            </a:r>
            <a:r>
              <a:rPr lang="en-US" dirty="0" err="1" smtClean="0"/>
              <a:t>backgroundColor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err="1" smtClean="0"/>
              <a:t>borderRadius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9994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Карточка</a:t>
            </a:r>
            <a:r>
              <a:rPr lang="ru-RU" dirty="0" smtClean="0"/>
              <a:t> (&lt;</a:t>
            </a:r>
            <a:r>
              <a:rPr lang="en-US" dirty="0" smtClean="0"/>
              <a:t>View style={</a:t>
            </a:r>
            <a:r>
              <a:rPr lang="en-US" dirty="0" err="1" smtClean="0"/>
              <a:t>styles.card</a:t>
            </a:r>
            <a:r>
              <a:rPr lang="en-US" dirty="0" smtClean="0"/>
              <a:t>}&gt;) </a:t>
            </a:r>
            <a:r>
              <a:rPr lang="ru-RU" dirty="0" smtClean="0"/>
              <a:t>оформлена с закруглёнными углами, тенями и отступами.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b="1" dirty="0" err="1" smtClean="0"/>
              <a:t>Аватар</a:t>
            </a:r>
            <a:r>
              <a:rPr lang="ru-RU" dirty="0" smtClean="0"/>
              <a:t> (&lt;</a:t>
            </a:r>
            <a:r>
              <a:rPr lang="en-US" dirty="0" smtClean="0"/>
              <a:t>Image style={</a:t>
            </a:r>
            <a:r>
              <a:rPr lang="en-US" dirty="0" err="1" smtClean="0"/>
              <a:t>styles.avatar</a:t>
            </a:r>
            <a:r>
              <a:rPr lang="en-US" dirty="0" smtClean="0"/>
              <a:t>}&gt;) </a:t>
            </a:r>
            <a:r>
              <a:rPr lang="ru-RU" dirty="0" smtClean="0"/>
              <a:t>оформлен с </a:t>
            </a:r>
            <a:r>
              <a:rPr lang="en-US" dirty="0" err="1" smtClean="0"/>
              <a:t>borderRadius</a:t>
            </a:r>
            <a:r>
              <a:rPr lang="en-US" dirty="0" smtClean="0"/>
              <a:t> </a:t>
            </a:r>
            <a:r>
              <a:rPr lang="ru-RU" dirty="0" smtClean="0"/>
              <a:t>для круглой формы.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b="1" dirty="0" smtClean="0"/>
              <a:t>Кнопка</a:t>
            </a:r>
            <a:r>
              <a:rPr lang="ru-RU" dirty="0" smtClean="0"/>
              <a:t> (</a:t>
            </a:r>
            <a:r>
              <a:rPr lang="en-US" dirty="0" err="1" smtClean="0"/>
              <a:t>TouchableOpacity</a:t>
            </a:r>
            <a:r>
              <a:rPr lang="en-US" dirty="0" smtClean="0"/>
              <a:t>) </a:t>
            </a:r>
            <a:r>
              <a:rPr lang="ru-RU" dirty="0" smtClean="0"/>
              <a:t>стилизована с </a:t>
            </a:r>
            <a:r>
              <a:rPr lang="en-US" dirty="0" err="1" smtClean="0"/>
              <a:t>backgroundColor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err="1" smtClean="0"/>
              <a:t>borderRadius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689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Карточка</a:t>
            </a:r>
            <a:r>
              <a:rPr lang="ru-RU" dirty="0" smtClean="0"/>
              <a:t> (&lt;</a:t>
            </a:r>
            <a:r>
              <a:rPr lang="en-US" dirty="0" smtClean="0"/>
              <a:t>View style={</a:t>
            </a:r>
            <a:r>
              <a:rPr lang="en-US" dirty="0" err="1" smtClean="0"/>
              <a:t>styles.card</a:t>
            </a:r>
            <a:r>
              <a:rPr lang="en-US" dirty="0" smtClean="0"/>
              <a:t>}&gt;) </a:t>
            </a:r>
            <a:r>
              <a:rPr lang="ru-RU" dirty="0" smtClean="0"/>
              <a:t>оформлена с закруглёнными углами, тенями и отступами.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b="1" dirty="0" err="1" smtClean="0"/>
              <a:t>Аватар</a:t>
            </a:r>
            <a:r>
              <a:rPr lang="ru-RU" dirty="0" smtClean="0"/>
              <a:t> (&lt;</a:t>
            </a:r>
            <a:r>
              <a:rPr lang="en-US" dirty="0" smtClean="0"/>
              <a:t>Image style={</a:t>
            </a:r>
            <a:r>
              <a:rPr lang="en-US" dirty="0" err="1" smtClean="0"/>
              <a:t>styles.avatar</a:t>
            </a:r>
            <a:r>
              <a:rPr lang="en-US" dirty="0" smtClean="0"/>
              <a:t>}&gt;) </a:t>
            </a:r>
            <a:r>
              <a:rPr lang="ru-RU" dirty="0" smtClean="0"/>
              <a:t>оформлен с </a:t>
            </a:r>
            <a:r>
              <a:rPr lang="en-US" dirty="0" err="1" smtClean="0"/>
              <a:t>borderRadius</a:t>
            </a:r>
            <a:r>
              <a:rPr lang="en-US" dirty="0" smtClean="0"/>
              <a:t> </a:t>
            </a:r>
            <a:r>
              <a:rPr lang="ru-RU" dirty="0" smtClean="0"/>
              <a:t>для круглой формы.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b="1" dirty="0" smtClean="0"/>
              <a:t>Кнопка</a:t>
            </a:r>
            <a:r>
              <a:rPr lang="ru-RU" dirty="0" smtClean="0"/>
              <a:t> (</a:t>
            </a:r>
            <a:r>
              <a:rPr lang="en-US" dirty="0" err="1" smtClean="0"/>
              <a:t>TouchableOpacity</a:t>
            </a:r>
            <a:r>
              <a:rPr lang="en-US" dirty="0" smtClean="0"/>
              <a:t>) </a:t>
            </a:r>
            <a:r>
              <a:rPr lang="ru-RU" dirty="0" smtClean="0"/>
              <a:t>стилизована с </a:t>
            </a:r>
            <a:r>
              <a:rPr lang="en-US" dirty="0" err="1" smtClean="0"/>
              <a:t>backgroundColor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err="1" smtClean="0"/>
              <a:t>borderRadius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0230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Dimensions.get</a:t>
            </a:r>
            <a:r>
              <a:rPr lang="en-US" dirty="0" smtClean="0"/>
              <a:t>('window').width </a:t>
            </a:r>
            <a:r>
              <a:rPr lang="ru-RU" dirty="0" smtClean="0"/>
              <a:t>получает ширину экрана.</a:t>
            </a:r>
          </a:p>
          <a:p>
            <a:r>
              <a:rPr lang="ru-RU" dirty="0" smtClean="0"/>
              <a:t>Ширина карточки задаётся как </a:t>
            </a:r>
            <a:r>
              <a:rPr lang="en-US" dirty="0" smtClean="0"/>
              <a:t>width * 0.4, </a:t>
            </a:r>
            <a:r>
              <a:rPr lang="ru-RU" dirty="0" smtClean="0"/>
              <a:t>чтобы занимать </a:t>
            </a:r>
            <a:r>
              <a:rPr lang="ru-RU" b="1" dirty="0" smtClean="0"/>
              <a:t>40% экрана</a:t>
            </a:r>
            <a:r>
              <a:rPr lang="ru-RU" dirty="0" smtClean="0"/>
              <a:t>, а не фиксированное значение.</a:t>
            </a:r>
          </a:p>
          <a:p>
            <a:r>
              <a:rPr lang="en-US" dirty="0" err="1" smtClean="0"/>
              <a:t>flexDirection</a:t>
            </a:r>
            <a:r>
              <a:rPr lang="en-US" dirty="0" smtClean="0"/>
              <a:t>: 'row' </a:t>
            </a:r>
            <a:r>
              <a:rPr lang="ru-RU" dirty="0" smtClean="0"/>
              <a:t>и </a:t>
            </a:r>
            <a:r>
              <a:rPr lang="en-US" dirty="0" err="1" smtClean="0"/>
              <a:t>justifyContent</a:t>
            </a:r>
            <a:r>
              <a:rPr lang="en-US" dirty="0" smtClean="0"/>
              <a:t>: 'space-around' </a:t>
            </a:r>
            <a:r>
              <a:rPr lang="ru-RU" dirty="0" smtClean="0"/>
              <a:t>делают элементы гибкими.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827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6993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15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93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400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4789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213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6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682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19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3F46A7E-FBA8-4B9F-992F-4D808DCC3D2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709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32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3F46A7E-FBA8-4B9F-992F-4D808DCC3D2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00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Мобильные  технологии: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/>
              <a:t>Написание </a:t>
            </a:r>
            <a:r>
              <a:rPr lang="ru-RU" sz="3600" dirty="0"/>
              <a:t>стилей для приложения в </a:t>
            </a:r>
            <a:r>
              <a:rPr lang="ru-RU" sz="3600" dirty="0" err="1"/>
              <a:t>React</a:t>
            </a:r>
            <a:r>
              <a:rPr lang="ru-RU" sz="3600" dirty="0"/>
              <a:t> </a:t>
            </a:r>
            <a:r>
              <a:rPr lang="ru-RU" sz="3600" dirty="0" err="1" smtClean="0"/>
              <a:t>Native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Бектемесов</a:t>
            </a:r>
            <a:r>
              <a:rPr lang="ru-RU" dirty="0" smtClean="0"/>
              <a:t> Жоламан </a:t>
            </a:r>
            <a:r>
              <a:rPr lang="ru-RU" dirty="0" err="1" smtClean="0"/>
              <a:t>Ма</a:t>
            </a:r>
            <a:r>
              <a:rPr lang="kk-KZ" dirty="0" smtClean="0"/>
              <a:t>қтағалиұлы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943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Основные </a:t>
            </a:r>
            <a:r>
              <a:rPr lang="ru-RU" dirty="0"/>
              <a:t>свойства стилей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Работа </a:t>
            </a:r>
            <a:r>
              <a:rPr lang="ru-RU" sz="2400" dirty="0"/>
              <a:t>с цветами (</a:t>
            </a:r>
            <a:r>
              <a:rPr lang="en-US" sz="2400" dirty="0"/>
              <a:t>color, </a:t>
            </a:r>
            <a:r>
              <a:rPr lang="en-US" sz="2400" dirty="0" err="1"/>
              <a:t>backgroundColor</a:t>
            </a:r>
            <a:r>
              <a:rPr lang="en-US" sz="2400" dirty="0"/>
              <a:t>, opacity)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Размеры и отступы (</a:t>
            </a:r>
            <a:r>
              <a:rPr lang="en-US" sz="2400" dirty="0"/>
              <a:t>width, height, margin, padding)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Работа с текстом (</a:t>
            </a:r>
            <a:r>
              <a:rPr lang="en-US" sz="2400" dirty="0" err="1"/>
              <a:t>fontSize</a:t>
            </a:r>
            <a:r>
              <a:rPr lang="en-US" sz="2400" dirty="0"/>
              <a:t>, </a:t>
            </a:r>
            <a:r>
              <a:rPr lang="en-US" sz="2400" dirty="0" err="1"/>
              <a:t>fontWeight</a:t>
            </a:r>
            <a:r>
              <a:rPr lang="en-US" sz="2400" dirty="0"/>
              <a:t>, </a:t>
            </a:r>
            <a:r>
              <a:rPr lang="en-US" sz="2400" dirty="0" err="1"/>
              <a:t>textAlign</a:t>
            </a:r>
            <a:r>
              <a:rPr lang="en-US" sz="2400" dirty="0"/>
              <a:t>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Границы и тени (</a:t>
            </a:r>
            <a:r>
              <a:rPr lang="en-US" sz="2400" dirty="0" err="1"/>
              <a:t>borderWidth</a:t>
            </a:r>
            <a:r>
              <a:rPr lang="en-US" sz="2400" dirty="0"/>
              <a:t>, </a:t>
            </a:r>
            <a:r>
              <a:rPr lang="en-US" sz="2400" dirty="0" err="1"/>
              <a:t>borderRadius</a:t>
            </a:r>
            <a:r>
              <a:rPr lang="en-US" sz="2400" dirty="0"/>
              <a:t>, </a:t>
            </a:r>
            <a:r>
              <a:rPr lang="en-US" sz="2400" dirty="0" err="1"/>
              <a:t>shadowColor</a:t>
            </a:r>
            <a:r>
              <a:rPr lang="en-US" sz="2400" dirty="0"/>
              <a:t>, </a:t>
            </a:r>
            <a:r>
              <a:rPr lang="en-US" sz="2400" dirty="0" err="1"/>
              <a:t>shadowOpacity</a:t>
            </a:r>
            <a:r>
              <a:rPr lang="en-US" sz="2400" dirty="0"/>
              <a:t>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7867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Работа с цветами (</a:t>
            </a:r>
            <a:r>
              <a:rPr lang="en-US" dirty="0"/>
              <a:t>color, </a:t>
            </a:r>
            <a:r>
              <a:rPr lang="en-US" dirty="0" err="1"/>
              <a:t>backgroundColor</a:t>
            </a:r>
            <a:r>
              <a:rPr lang="en-US" dirty="0"/>
              <a:t>, opacity)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97280" y="2140932"/>
            <a:ext cx="7932420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const</a:t>
            </a:r>
            <a:r>
              <a:rPr lang="en-US" dirty="0"/>
              <a:t> styles = </a:t>
            </a:r>
            <a:r>
              <a:rPr lang="en-US" dirty="0" err="1"/>
              <a:t>StyleSheet.create</a:t>
            </a:r>
            <a:r>
              <a:rPr lang="en-US" dirty="0"/>
              <a:t>({  </a:t>
            </a:r>
            <a:endParaRPr lang="ru-RU" dirty="0" smtClean="0"/>
          </a:p>
          <a:p>
            <a:r>
              <a:rPr lang="en-US" dirty="0" smtClean="0"/>
              <a:t>text</a:t>
            </a:r>
            <a:r>
              <a:rPr lang="en-US" dirty="0"/>
              <a:t>: </a:t>
            </a:r>
            <a:r>
              <a:rPr lang="ru-RU" dirty="0" smtClean="0"/>
              <a:t>	</a:t>
            </a:r>
            <a:r>
              <a:rPr lang="en-US" dirty="0" smtClean="0"/>
              <a:t>{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color</a:t>
            </a:r>
            <a:r>
              <a:rPr lang="en-US" dirty="0"/>
              <a:t>: 'red',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backgroundColor</a:t>
            </a:r>
            <a:r>
              <a:rPr lang="en-US" dirty="0"/>
              <a:t>: 'yellow',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opacity</a:t>
            </a:r>
            <a:r>
              <a:rPr lang="en-US" dirty="0"/>
              <a:t>: 0.8,  </a:t>
            </a:r>
            <a:endParaRPr lang="ru-RU" dirty="0" smtClean="0"/>
          </a:p>
          <a:p>
            <a:r>
              <a:rPr lang="ru-RU" dirty="0" smtClean="0"/>
              <a:t>	</a:t>
            </a:r>
            <a:r>
              <a:rPr lang="en-US" dirty="0" smtClean="0"/>
              <a:t>},</a:t>
            </a:r>
            <a:endParaRPr lang="ru-RU" dirty="0" smtClean="0"/>
          </a:p>
          <a:p>
            <a:r>
              <a:rPr lang="en-US" dirty="0" smtClean="0"/>
              <a:t>});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53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Размеры и отступы (</a:t>
            </a:r>
            <a:r>
              <a:rPr lang="en-US" dirty="0"/>
              <a:t>width, height, margin, padding)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97280" y="2002435"/>
            <a:ext cx="7932420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const</a:t>
            </a:r>
            <a:r>
              <a:rPr lang="en-US" dirty="0"/>
              <a:t> styles = </a:t>
            </a:r>
            <a:r>
              <a:rPr lang="en-US" dirty="0" err="1"/>
              <a:t>StyleSheet.create</a:t>
            </a:r>
            <a:r>
              <a:rPr lang="en-US" dirty="0"/>
              <a:t>({  </a:t>
            </a:r>
            <a:endParaRPr lang="ru-RU" dirty="0" smtClean="0"/>
          </a:p>
          <a:p>
            <a:r>
              <a:rPr lang="en-US" dirty="0" smtClean="0"/>
              <a:t>box</a:t>
            </a:r>
            <a:r>
              <a:rPr lang="en-US" dirty="0"/>
              <a:t>: </a:t>
            </a:r>
            <a:r>
              <a:rPr lang="ru-RU" dirty="0" smtClean="0"/>
              <a:t>	</a:t>
            </a:r>
            <a:r>
              <a:rPr lang="en-US" dirty="0" smtClean="0"/>
              <a:t>{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width</a:t>
            </a:r>
            <a:r>
              <a:rPr lang="en-US" dirty="0"/>
              <a:t>: 100,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height</a:t>
            </a:r>
            <a:r>
              <a:rPr lang="en-US" dirty="0"/>
              <a:t>: 100,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margin</a:t>
            </a:r>
            <a:r>
              <a:rPr lang="en-US" dirty="0"/>
              <a:t>: 10,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padding</a:t>
            </a:r>
            <a:r>
              <a:rPr lang="en-US" dirty="0"/>
              <a:t>: 20,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},</a:t>
            </a:r>
            <a:endParaRPr lang="ru-RU" dirty="0" smtClean="0"/>
          </a:p>
          <a:p>
            <a:r>
              <a:rPr lang="en-US" dirty="0" smtClean="0"/>
              <a:t>});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24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Работа с текстом (</a:t>
            </a:r>
            <a:r>
              <a:rPr lang="en-US" dirty="0" err="1"/>
              <a:t>fontSize</a:t>
            </a:r>
            <a:r>
              <a:rPr lang="en-US" dirty="0"/>
              <a:t>, </a:t>
            </a:r>
            <a:r>
              <a:rPr lang="en-US" dirty="0" err="1"/>
              <a:t>fontWeight</a:t>
            </a:r>
            <a:r>
              <a:rPr lang="en-US" dirty="0"/>
              <a:t>, </a:t>
            </a:r>
            <a:r>
              <a:rPr lang="en-US" dirty="0" err="1"/>
              <a:t>textAlign</a:t>
            </a:r>
            <a:r>
              <a:rPr lang="en-US" dirty="0"/>
              <a:t>)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97280" y="2140936"/>
            <a:ext cx="7932420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const</a:t>
            </a:r>
            <a:r>
              <a:rPr lang="en-US" dirty="0"/>
              <a:t> styles = </a:t>
            </a:r>
            <a:r>
              <a:rPr lang="en-US" dirty="0" err="1"/>
              <a:t>StyleSheet.create</a:t>
            </a:r>
            <a:r>
              <a:rPr lang="en-US" dirty="0"/>
              <a:t>({  </a:t>
            </a:r>
            <a:endParaRPr lang="ru-RU" dirty="0" smtClean="0"/>
          </a:p>
          <a:p>
            <a:r>
              <a:rPr lang="en-US" dirty="0" smtClean="0"/>
              <a:t>text:</a:t>
            </a:r>
            <a:r>
              <a:rPr lang="ru-RU" dirty="0" smtClean="0"/>
              <a:t>	</a:t>
            </a:r>
            <a:r>
              <a:rPr lang="en-US" dirty="0" smtClean="0"/>
              <a:t>{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fontSize</a:t>
            </a:r>
            <a:r>
              <a:rPr lang="en-US" dirty="0"/>
              <a:t>: 18,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fontWeight</a:t>
            </a:r>
            <a:r>
              <a:rPr lang="en-US" dirty="0"/>
              <a:t>: 'bold',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textAlign</a:t>
            </a:r>
            <a:r>
              <a:rPr lang="en-US" dirty="0"/>
              <a:t>: 'center',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},</a:t>
            </a:r>
            <a:endParaRPr lang="ru-RU" dirty="0" smtClean="0"/>
          </a:p>
          <a:p>
            <a:r>
              <a:rPr lang="en-US" dirty="0" smtClean="0"/>
              <a:t>});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98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Границы и тени (</a:t>
            </a:r>
            <a:r>
              <a:rPr lang="en-US" dirty="0" err="1"/>
              <a:t>borderWidth</a:t>
            </a:r>
            <a:r>
              <a:rPr lang="en-US" dirty="0"/>
              <a:t>, </a:t>
            </a:r>
            <a:r>
              <a:rPr lang="en-US" dirty="0" err="1"/>
              <a:t>borderRadius</a:t>
            </a:r>
            <a:r>
              <a:rPr lang="en-US" dirty="0"/>
              <a:t>, </a:t>
            </a:r>
            <a:r>
              <a:rPr lang="en-US" dirty="0" err="1"/>
              <a:t>shadowColor</a:t>
            </a:r>
            <a:r>
              <a:rPr lang="en-US" dirty="0"/>
              <a:t>, </a:t>
            </a:r>
            <a:r>
              <a:rPr lang="en-US" dirty="0" err="1"/>
              <a:t>shadowOpacity</a:t>
            </a:r>
            <a:r>
              <a:rPr lang="en-US" dirty="0"/>
              <a:t>)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97280" y="1863938"/>
            <a:ext cx="7932420" cy="258532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const</a:t>
            </a:r>
            <a:r>
              <a:rPr lang="en-US" dirty="0"/>
              <a:t> styles = </a:t>
            </a:r>
            <a:r>
              <a:rPr lang="en-US" dirty="0" err="1"/>
              <a:t>StyleSheet.create</a:t>
            </a:r>
            <a:r>
              <a:rPr lang="en-US" dirty="0"/>
              <a:t>({  </a:t>
            </a:r>
            <a:endParaRPr lang="ru-RU" dirty="0" smtClean="0"/>
          </a:p>
          <a:p>
            <a:r>
              <a:rPr lang="en-US" dirty="0" smtClean="0"/>
              <a:t>box</a:t>
            </a:r>
            <a:r>
              <a:rPr lang="en-US" dirty="0"/>
              <a:t>: </a:t>
            </a:r>
            <a:r>
              <a:rPr lang="ru-RU" dirty="0" smtClean="0"/>
              <a:t>	</a:t>
            </a:r>
            <a:r>
              <a:rPr lang="en-US" dirty="0" smtClean="0"/>
              <a:t>{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borderWidth</a:t>
            </a:r>
            <a:r>
              <a:rPr lang="en-US" dirty="0"/>
              <a:t>: 2,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borderRadius</a:t>
            </a:r>
            <a:r>
              <a:rPr lang="en-US" dirty="0"/>
              <a:t>: 10,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borderColor</a:t>
            </a:r>
            <a:r>
              <a:rPr lang="en-US" dirty="0"/>
              <a:t>: 'black',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shadowColor</a:t>
            </a:r>
            <a:r>
              <a:rPr lang="en-US" dirty="0"/>
              <a:t>: 'gray',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shadowOpacity</a:t>
            </a:r>
            <a:r>
              <a:rPr lang="en-US" dirty="0"/>
              <a:t>: 0.5,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},</a:t>
            </a:r>
            <a:endParaRPr lang="ru-RU" dirty="0" smtClean="0"/>
          </a:p>
          <a:p>
            <a:r>
              <a:rPr lang="en-US" dirty="0" smtClean="0"/>
              <a:t>});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54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Гибкость </a:t>
            </a:r>
            <a:r>
              <a:rPr lang="en-US" dirty="0" err="1"/>
              <a:t>Flexbox</a:t>
            </a:r>
            <a:r>
              <a:rPr lang="en-US" dirty="0"/>
              <a:t> </a:t>
            </a:r>
            <a:r>
              <a:rPr lang="ru-RU" dirty="0"/>
              <a:t>в </a:t>
            </a:r>
            <a:r>
              <a:rPr lang="en-US" dirty="0"/>
              <a:t>React Native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Основные </a:t>
            </a:r>
            <a:r>
              <a:rPr lang="ru-RU" sz="2400" dirty="0"/>
              <a:t>свойства (</a:t>
            </a:r>
            <a:r>
              <a:rPr lang="ru-RU" sz="2400" dirty="0" err="1"/>
              <a:t>flex</a:t>
            </a:r>
            <a:r>
              <a:rPr lang="ru-RU" sz="2400" dirty="0"/>
              <a:t>, </a:t>
            </a:r>
            <a:r>
              <a:rPr lang="ru-RU" sz="2400" dirty="0" err="1"/>
              <a:t>flexDirection</a:t>
            </a:r>
            <a:r>
              <a:rPr lang="ru-RU" sz="2400" dirty="0"/>
              <a:t>, </a:t>
            </a:r>
            <a:r>
              <a:rPr lang="ru-RU" sz="2400" dirty="0" err="1"/>
              <a:t>justifyContent</a:t>
            </a:r>
            <a:r>
              <a:rPr lang="ru-RU" sz="2400" dirty="0"/>
              <a:t>, </a:t>
            </a:r>
            <a:r>
              <a:rPr lang="ru-RU" sz="2400" dirty="0" err="1"/>
              <a:t>alignItems</a:t>
            </a:r>
            <a:r>
              <a:rPr lang="ru-RU" sz="2400" dirty="0"/>
              <a:t>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Распределение элементов в контейнере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Примеры компоновки элементов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0429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Гибкость </a:t>
            </a:r>
            <a:r>
              <a:rPr lang="en-US" dirty="0" err="1"/>
              <a:t>Flexbox</a:t>
            </a:r>
            <a:r>
              <a:rPr lang="en-US" dirty="0"/>
              <a:t> </a:t>
            </a:r>
            <a:r>
              <a:rPr lang="ru-RU" dirty="0"/>
              <a:t>в </a:t>
            </a:r>
            <a:r>
              <a:rPr lang="en-US" dirty="0"/>
              <a:t>React Native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Основные </a:t>
            </a:r>
            <a:r>
              <a:rPr lang="ru-RU" sz="2400" dirty="0"/>
              <a:t>свойства (</a:t>
            </a:r>
            <a:r>
              <a:rPr lang="ru-RU" sz="2400" dirty="0" err="1"/>
              <a:t>flex</a:t>
            </a:r>
            <a:r>
              <a:rPr lang="ru-RU" sz="2400" dirty="0"/>
              <a:t>, </a:t>
            </a:r>
            <a:r>
              <a:rPr lang="ru-RU" sz="2400" dirty="0" err="1"/>
              <a:t>flexDirection</a:t>
            </a:r>
            <a:r>
              <a:rPr lang="ru-RU" sz="2400" dirty="0"/>
              <a:t>, </a:t>
            </a:r>
            <a:r>
              <a:rPr lang="ru-RU" sz="2400" dirty="0" err="1"/>
              <a:t>justifyContent</a:t>
            </a:r>
            <a:r>
              <a:rPr lang="ru-RU" sz="2400" dirty="0"/>
              <a:t>, </a:t>
            </a:r>
            <a:r>
              <a:rPr lang="ru-RU" sz="2400" dirty="0" err="1"/>
              <a:t>alignItems</a:t>
            </a:r>
            <a:r>
              <a:rPr lang="ru-RU" sz="2400" dirty="0" smtClean="0"/>
              <a:t>)</a:t>
            </a:r>
          </a:p>
          <a:p>
            <a:pPr marL="471996" lvl="1" indent="263525">
              <a:buFont typeface="Arial" panose="020B0604020202020204" pitchFamily="34" charset="0"/>
              <a:buChar char="•"/>
            </a:pPr>
            <a:r>
              <a:rPr lang="en-US" sz="2200" dirty="0"/>
              <a:t>flex — </a:t>
            </a:r>
            <a:r>
              <a:rPr lang="ru-RU" sz="2200" dirty="0"/>
              <a:t>определяет, как элемент будет расширяться относительно </a:t>
            </a:r>
            <a:r>
              <a:rPr lang="ru-RU" sz="2200" dirty="0" smtClean="0"/>
              <a:t>других.</a:t>
            </a:r>
          </a:p>
          <a:p>
            <a:pPr marL="471996" lvl="1" indent="263525">
              <a:buFont typeface="Arial" panose="020B0604020202020204" pitchFamily="34" charset="0"/>
              <a:buChar char="•"/>
            </a:pPr>
            <a:r>
              <a:rPr lang="en-US" sz="2200" dirty="0" err="1" smtClean="0"/>
              <a:t>flexDirection</a:t>
            </a:r>
            <a:r>
              <a:rPr lang="en-US" sz="2200" dirty="0" smtClean="0"/>
              <a:t> </a:t>
            </a:r>
            <a:r>
              <a:rPr lang="en-US" sz="2200" dirty="0"/>
              <a:t>— </a:t>
            </a:r>
            <a:r>
              <a:rPr lang="ru-RU" sz="2200" dirty="0"/>
              <a:t>задаёт направление главной оси (</a:t>
            </a:r>
            <a:r>
              <a:rPr lang="en-US" sz="2200" dirty="0"/>
              <a:t>row, column). </a:t>
            </a:r>
            <a:r>
              <a:rPr lang="ru-RU" sz="2200" dirty="0"/>
              <a:t>По умолчанию — </a:t>
            </a:r>
            <a:r>
              <a:rPr lang="en-US" sz="2200" dirty="0"/>
              <a:t>column. </a:t>
            </a:r>
            <a:endParaRPr lang="ru-RU" sz="2200" dirty="0" smtClean="0"/>
          </a:p>
          <a:p>
            <a:pPr marL="471996" lvl="1" indent="263525">
              <a:buFont typeface="Arial" panose="020B0604020202020204" pitchFamily="34" charset="0"/>
              <a:buChar char="•"/>
            </a:pPr>
            <a:r>
              <a:rPr lang="en-US" sz="2200" dirty="0" err="1" smtClean="0"/>
              <a:t>justifyContent</a:t>
            </a:r>
            <a:r>
              <a:rPr lang="en-US" sz="2200" dirty="0" smtClean="0"/>
              <a:t> </a:t>
            </a:r>
            <a:r>
              <a:rPr lang="en-US" sz="2200" dirty="0"/>
              <a:t>— </a:t>
            </a:r>
            <a:r>
              <a:rPr lang="ru-RU" sz="2200" dirty="0"/>
              <a:t>управляет расположением элементов по главной оси (</a:t>
            </a:r>
            <a:r>
              <a:rPr lang="en-US" sz="2200" dirty="0"/>
              <a:t>flex-start, center, space-between, space-around, space-evenly). </a:t>
            </a:r>
            <a:endParaRPr lang="ru-RU" sz="2200" dirty="0" smtClean="0"/>
          </a:p>
          <a:p>
            <a:pPr marL="471996" lvl="1" indent="263525">
              <a:buFont typeface="Arial" panose="020B0604020202020204" pitchFamily="34" charset="0"/>
              <a:buChar char="•"/>
            </a:pPr>
            <a:r>
              <a:rPr lang="en-US" sz="2200" dirty="0" err="1" smtClean="0"/>
              <a:t>alignItems</a:t>
            </a:r>
            <a:r>
              <a:rPr lang="en-US" sz="2200" dirty="0" smtClean="0"/>
              <a:t> </a:t>
            </a:r>
            <a:r>
              <a:rPr lang="en-US" sz="2200" dirty="0"/>
              <a:t>— </a:t>
            </a:r>
            <a:r>
              <a:rPr lang="ru-RU" sz="2200" dirty="0"/>
              <a:t>выравнивание элементов по поперечной оси (</a:t>
            </a:r>
            <a:r>
              <a:rPr lang="en-US" sz="2200" dirty="0"/>
              <a:t>flex-start, center, stretch, baseline).</a:t>
            </a:r>
            <a:endParaRPr lang="ru-RU" sz="2200" dirty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Распределение элементов в контейнере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Примеры компоновки элементов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145280" y="4440612"/>
            <a:ext cx="5354320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const</a:t>
            </a:r>
            <a:r>
              <a:rPr lang="en-US" dirty="0"/>
              <a:t> styles = </a:t>
            </a:r>
            <a:r>
              <a:rPr lang="en-US" dirty="0" err="1"/>
              <a:t>StyleSheet.create</a:t>
            </a:r>
            <a:r>
              <a:rPr lang="en-US" dirty="0"/>
              <a:t>({  </a:t>
            </a:r>
            <a:endParaRPr lang="ru-RU" dirty="0" smtClean="0"/>
          </a:p>
          <a:p>
            <a:r>
              <a:rPr lang="en-US" dirty="0"/>
              <a:t> container: {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flex</a:t>
            </a:r>
            <a:r>
              <a:rPr lang="en-US" dirty="0"/>
              <a:t>: 1,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flexDirection</a:t>
            </a:r>
            <a:r>
              <a:rPr lang="en-US" dirty="0"/>
              <a:t>: 'row',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justifyContent</a:t>
            </a:r>
            <a:r>
              <a:rPr lang="en-US" dirty="0"/>
              <a:t>: 'space-between',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alignItems</a:t>
            </a:r>
            <a:r>
              <a:rPr lang="en-US" dirty="0"/>
              <a:t>: 'center',  </a:t>
            </a:r>
            <a:endParaRPr lang="ru-RU" dirty="0" smtClean="0"/>
          </a:p>
          <a:p>
            <a:r>
              <a:rPr lang="ru-RU" dirty="0" smtClean="0"/>
              <a:t>	</a:t>
            </a:r>
            <a:r>
              <a:rPr lang="en-US" dirty="0" smtClean="0"/>
              <a:t>},</a:t>
            </a:r>
            <a:endParaRPr lang="ru-RU" dirty="0" smtClean="0"/>
          </a:p>
          <a:p>
            <a:r>
              <a:rPr lang="en-US" dirty="0" smtClean="0"/>
              <a:t>});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90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Гибкость </a:t>
            </a:r>
            <a:r>
              <a:rPr lang="en-US" dirty="0" err="1"/>
              <a:t>Flexbox</a:t>
            </a:r>
            <a:r>
              <a:rPr lang="en-US" dirty="0"/>
              <a:t> </a:t>
            </a:r>
            <a:r>
              <a:rPr lang="ru-RU" dirty="0"/>
              <a:t>в </a:t>
            </a:r>
            <a:r>
              <a:rPr lang="en-US" dirty="0"/>
              <a:t>React Native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Основные </a:t>
            </a:r>
            <a:r>
              <a:rPr lang="ru-RU" sz="2400" dirty="0"/>
              <a:t>свойства (</a:t>
            </a:r>
            <a:r>
              <a:rPr lang="ru-RU" sz="2400" dirty="0" err="1"/>
              <a:t>flex</a:t>
            </a:r>
            <a:r>
              <a:rPr lang="ru-RU" sz="2400" dirty="0"/>
              <a:t>, </a:t>
            </a:r>
            <a:r>
              <a:rPr lang="ru-RU" sz="2400" dirty="0" err="1"/>
              <a:t>flexDirection</a:t>
            </a:r>
            <a:r>
              <a:rPr lang="ru-RU" sz="2400" dirty="0"/>
              <a:t>, </a:t>
            </a:r>
            <a:r>
              <a:rPr lang="ru-RU" sz="2400" dirty="0" err="1"/>
              <a:t>justifyContent</a:t>
            </a:r>
            <a:r>
              <a:rPr lang="ru-RU" sz="2400" dirty="0"/>
              <a:t>, </a:t>
            </a:r>
            <a:r>
              <a:rPr lang="ru-RU" sz="2400" dirty="0" err="1"/>
              <a:t>alignItems</a:t>
            </a:r>
            <a:r>
              <a:rPr lang="ru-RU" sz="2400" dirty="0" smtClean="0"/>
              <a:t>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Распределение </a:t>
            </a:r>
            <a:r>
              <a:rPr lang="ru-RU" sz="2400" dirty="0"/>
              <a:t>элементов в </a:t>
            </a:r>
            <a:r>
              <a:rPr lang="ru-RU" sz="2400" dirty="0" smtClean="0"/>
              <a:t>контейнере</a:t>
            </a:r>
          </a:p>
          <a:p>
            <a:pPr marL="471996" lvl="1" indent="263525">
              <a:buFont typeface="Arial" panose="020B0604020202020204" pitchFamily="34" charset="0"/>
              <a:buChar char="•"/>
            </a:pPr>
            <a:r>
              <a:rPr lang="ru-RU" sz="2200" dirty="0" err="1"/>
              <a:t>flex-start</a:t>
            </a:r>
            <a:r>
              <a:rPr lang="ru-RU" sz="2200" dirty="0"/>
              <a:t> — элементы прижаты к началу контейнера. </a:t>
            </a:r>
            <a:endParaRPr lang="ru-RU" sz="2200" dirty="0" smtClean="0"/>
          </a:p>
          <a:p>
            <a:pPr marL="471996" lvl="1" indent="263525">
              <a:buFont typeface="Arial" panose="020B0604020202020204" pitchFamily="34" charset="0"/>
              <a:buChar char="•"/>
            </a:pPr>
            <a:r>
              <a:rPr lang="ru-RU" sz="2200" dirty="0" err="1" smtClean="0"/>
              <a:t>center</a:t>
            </a:r>
            <a:r>
              <a:rPr lang="ru-RU" sz="2200" dirty="0" smtClean="0"/>
              <a:t> </a:t>
            </a:r>
            <a:r>
              <a:rPr lang="ru-RU" sz="2200" dirty="0"/>
              <a:t>— элементы расположены по центру. </a:t>
            </a:r>
            <a:endParaRPr lang="ru-RU" sz="2200" dirty="0" smtClean="0"/>
          </a:p>
          <a:p>
            <a:pPr marL="471996" lvl="1" indent="263525">
              <a:buFont typeface="Arial" panose="020B0604020202020204" pitchFamily="34" charset="0"/>
              <a:buChar char="•"/>
            </a:pPr>
            <a:r>
              <a:rPr lang="ru-RU" sz="2200" dirty="0" err="1" smtClean="0"/>
              <a:t>space-between</a:t>
            </a:r>
            <a:r>
              <a:rPr lang="ru-RU" sz="2200" dirty="0" smtClean="0"/>
              <a:t> </a:t>
            </a:r>
            <a:r>
              <a:rPr lang="ru-RU" sz="2200" dirty="0"/>
              <a:t>— равномерное распределение с пробелами между элементами. </a:t>
            </a:r>
            <a:endParaRPr lang="ru-RU" sz="2200" dirty="0" smtClean="0"/>
          </a:p>
          <a:p>
            <a:pPr marL="471996" lvl="1" indent="263525">
              <a:buFont typeface="Arial" panose="020B0604020202020204" pitchFamily="34" charset="0"/>
              <a:buChar char="•"/>
            </a:pPr>
            <a:r>
              <a:rPr lang="ru-RU" sz="2200" dirty="0" err="1" smtClean="0"/>
              <a:t>space-around</a:t>
            </a:r>
            <a:r>
              <a:rPr lang="ru-RU" sz="2200" dirty="0" smtClean="0"/>
              <a:t> </a:t>
            </a:r>
            <a:r>
              <a:rPr lang="ru-RU" sz="2200" dirty="0"/>
              <a:t>— равные отступы вокруг элементов. </a:t>
            </a:r>
            <a:r>
              <a:rPr lang="ru-RU" sz="2200" dirty="0" err="1"/>
              <a:t>space-evenly</a:t>
            </a:r>
            <a:r>
              <a:rPr lang="ru-RU" sz="2200" dirty="0"/>
              <a:t> — равные отступы между всеми элементами, включая края.</a:t>
            </a:r>
            <a:endParaRPr lang="ru-RU" sz="2200" dirty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Примеры компоновки элементов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1016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Гибкость </a:t>
            </a:r>
            <a:r>
              <a:rPr lang="en-US" dirty="0" err="1" smtClean="0"/>
              <a:t>Flexbox</a:t>
            </a:r>
            <a:r>
              <a:rPr lang="en-US" dirty="0" smtClean="0"/>
              <a:t> </a:t>
            </a:r>
            <a:r>
              <a:rPr lang="ru-RU" dirty="0" smtClean="0"/>
              <a:t>в </a:t>
            </a:r>
            <a:r>
              <a:rPr lang="en-US" dirty="0" smtClean="0"/>
              <a:t>React Native</a:t>
            </a:r>
            <a:r>
              <a:rPr lang="ru-RU" dirty="0"/>
              <a:t>: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sz="4400" b="1" dirty="0" smtClean="0"/>
              <a:t>Примеры </a:t>
            </a:r>
            <a:r>
              <a:rPr lang="ru-RU" sz="4400" b="1" dirty="0"/>
              <a:t>компоновки </a:t>
            </a:r>
            <a:r>
              <a:rPr lang="ru-RU" sz="4400" b="1" dirty="0" smtClean="0"/>
              <a:t>элементов</a:t>
            </a:r>
            <a:endParaRPr lang="ru-RU" b="1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52400" y="2014358"/>
            <a:ext cx="5354320" cy="480131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const</a:t>
            </a:r>
            <a:r>
              <a:rPr lang="en-US" dirty="0"/>
              <a:t> styles = </a:t>
            </a:r>
            <a:r>
              <a:rPr lang="en-US" dirty="0" err="1"/>
              <a:t>StyleSheet.create</a:t>
            </a:r>
            <a:r>
              <a:rPr lang="en-US" dirty="0"/>
              <a:t>({  </a:t>
            </a:r>
            <a:endParaRPr lang="ru-RU" dirty="0" smtClean="0"/>
          </a:p>
          <a:p>
            <a:r>
              <a:rPr lang="en-US" dirty="0" smtClean="0"/>
              <a:t>container:{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flex</a:t>
            </a:r>
            <a:r>
              <a:rPr lang="en-US" dirty="0"/>
              <a:t>: 1,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justifyContent</a:t>
            </a:r>
            <a:r>
              <a:rPr lang="en-US" dirty="0"/>
              <a:t>: 'space-evenly',    </a:t>
            </a:r>
            <a:r>
              <a:rPr lang="ru-RU" dirty="0" smtClean="0"/>
              <a:t>	</a:t>
            </a:r>
            <a:r>
              <a:rPr lang="en-US" dirty="0" err="1" smtClean="0"/>
              <a:t>alignItems</a:t>
            </a:r>
            <a:r>
              <a:rPr lang="en-US" dirty="0"/>
              <a:t>: 'center',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},  </a:t>
            </a:r>
            <a:endParaRPr lang="ru-RU" dirty="0" smtClean="0"/>
          </a:p>
          <a:p>
            <a:r>
              <a:rPr lang="en-US" dirty="0" smtClean="0"/>
              <a:t>box</a:t>
            </a:r>
            <a:r>
              <a:rPr lang="en-US" dirty="0"/>
              <a:t>: {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width</a:t>
            </a:r>
            <a:r>
              <a:rPr lang="en-US" dirty="0"/>
              <a:t>: 100,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height</a:t>
            </a:r>
            <a:r>
              <a:rPr lang="en-US" dirty="0"/>
              <a:t>: 100,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backgroundColor</a:t>
            </a:r>
            <a:r>
              <a:rPr lang="en-US" dirty="0"/>
              <a:t>: 'blue',  </a:t>
            </a:r>
            <a:endParaRPr lang="ru-RU" dirty="0" smtClean="0"/>
          </a:p>
          <a:p>
            <a:r>
              <a:rPr lang="en-US" dirty="0" smtClean="0"/>
              <a:t>},</a:t>
            </a:r>
            <a:endParaRPr lang="ru-RU" dirty="0" smtClean="0"/>
          </a:p>
          <a:p>
            <a:r>
              <a:rPr lang="en-US" dirty="0" smtClean="0"/>
              <a:t>});</a:t>
            </a:r>
            <a:endParaRPr lang="ru-RU" dirty="0" smtClean="0"/>
          </a:p>
          <a:p>
            <a:r>
              <a:rPr lang="en-US" dirty="0" smtClean="0"/>
              <a:t>&lt;</a:t>
            </a:r>
            <a:r>
              <a:rPr lang="en-US" dirty="0"/>
              <a:t>View style={</a:t>
            </a:r>
            <a:r>
              <a:rPr lang="en-US" dirty="0" err="1"/>
              <a:t>styles.container</a:t>
            </a:r>
            <a:r>
              <a:rPr lang="en-US" dirty="0"/>
              <a:t>}&gt;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&lt;</a:t>
            </a:r>
            <a:r>
              <a:rPr lang="en-US" dirty="0"/>
              <a:t>View style={</a:t>
            </a:r>
            <a:r>
              <a:rPr lang="en-US" dirty="0" err="1"/>
              <a:t>styles.box</a:t>
            </a:r>
            <a:r>
              <a:rPr lang="en-US" dirty="0"/>
              <a:t>} /&gt;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&lt;</a:t>
            </a:r>
            <a:r>
              <a:rPr lang="en-US" dirty="0"/>
              <a:t>View style={</a:t>
            </a:r>
            <a:r>
              <a:rPr lang="en-US" dirty="0" err="1"/>
              <a:t>styles.box</a:t>
            </a:r>
            <a:r>
              <a:rPr lang="en-US" dirty="0"/>
              <a:t>} /&gt;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&lt;</a:t>
            </a:r>
            <a:r>
              <a:rPr lang="en-US" dirty="0"/>
              <a:t>View style={</a:t>
            </a:r>
            <a:r>
              <a:rPr lang="en-US" dirty="0" err="1"/>
              <a:t>styles.box</a:t>
            </a:r>
            <a:r>
              <a:rPr lang="en-US" dirty="0"/>
              <a:t>} </a:t>
            </a:r>
            <a:r>
              <a:rPr lang="en-US" dirty="0" smtClean="0"/>
              <a:t>/&gt;</a:t>
            </a:r>
            <a:endParaRPr lang="ru-RU" dirty="0" smtClean="0"/>
          </a:p>
          <a:p>
            <a:r>
              <a:rPr lang="en-US" dirty="0" smtClean="0"/>
              <a:t>&lt;/</a:t>
            </a:r>
            <a:r>
              <a:rPr lang="en-US" dirty="0"/>
              <a:t>View&gt;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309360" y="2014358"/>
            <a:ext cx="5354320" cy="341632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const</a:t>
            </a:r>
            <a:r>
              <a:rPr lang="en-US" dirty="0"/>
              <a:t> styles = </a:t>
            </a:r>
            <a:r>
              <a:rPr lang="en-US" dirty="0" err="1"/>
              <a:t>StyleSheet.create</a:t>
            </a:r>
            <a:r>
              <a:rPr lang="en-US" dirty="0"/>
              <a:t>({  </a:t>
            </a:r>
            <a:endParaRPr lang="ru-RU" dirty="0" smtClean="0"/>
          </a:p>
          <a:p>
            <a:r>
              <a:rPr lang="en-US" dirty="0" smtClean="0"/>
              <a:t>container</a:t>
            </a:r>
            <a:r>
              <a:rPr lang="en-US" dirty="0"/>
              <a:t>: {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flex</a:t>
            </a:r>
            <a:r>
              <a:rPr lang="en-US" dirty="0"/>
              <a:t>: 1,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justifyContent</a:t>
            </a:r>
            <a:r>
              <a:rPr lang="en-US" dirty="0"/>
              <a:t>: 'center',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alignItems</a:t>
            </a:r>
            <a:r>
              <a:rPr lang="en-US" dirty="0"/>
              <a:t>: 'center',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},  </a:t>
            </a:r>
            <a:endParaRPr lang="ru-RU" dirty="0" smtClean="0"/>
          </a:p>
          <a:p>
            <a:r>
              <a:rPr lang="en-US" dirty="0" smtClean="0"/>
              <a:t>box</a:t>
            </a:r>
            <a:r>
              <a:rPr lang="en-US" dirty="0"/>
              <a:t>: {    </a:t>
            </a:r>
            <a:endParaRPr lang="ru-RU" dirty="0" smtClean="0"/>
          </a:p>
          <a:p>
            <a:r>
              <a:rPr lang="ru-RU" dirty="0" smtClean="0"/>
              <a:t>	</a:t>
            </a:r>
            <a:r>
              <a:rPr lang="en-US" dirty="0" smtClean="0"/>
              <a:t>width</a:t>
            </a:r>
            <a:r>
              <a:rPr lang="en-US" dirty="0"/>
              <a:t>: '80%',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height</a:t>
            </a:r>
            <a:r>
              <a:rPr lang="en-US" dirty="0"/>
              <a:t>: 50,   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backgroundColor</a:t>
            </a:r>
            <a:r>
              <a:rPr lang="en-US" dirty="0"/>
              <a:t>: 'blue',  </a:t>
            </a:r>
            <a:endParaRPr lang="ru-RU" dirty="0" smtClean="0"/>
          </a:p>
          <a:p>
            <a:r>
              <a:rPr lang="en-US" dirty="0" smtClean="0"/>
              <a:t>},</a:t>
            </a:r>
            <a:endParaRPr lang="ru-RU" dirty="0" smtClean="0"/>
          </a:p>
          <a:p>
            <a:r>
              <a:rPr lang="en-US" dirty="0" smtClean="0"/>
              <a:t>});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33520" y="2014358"/>
            <a:ext cx="1788160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r>
              <a:rPr lang="ru-RU" dirty="0"/>
              <a:t>Пример вертикального списка элементов с равными отступами: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875520" y="2014358"/>
            <a:ext cx="1788160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r>
              <a:rPr lang="ru-RU" dirty="0"/>
              <a:t>Пример адаптивного макета:</a:t>
            </a:r>
          </a:p>
        </p:txBody>
      </p:sp>
    </p:spTree>
    <p:extLst>
      <p:ext uri="{BB962C8B-B14F-4D97-AF65-F5344CB8AC3E}">
        <p14:creationId xmlns:p14="http://schemas.microsoft.com/office/powerpoint/2010/main" val="229493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Динамические стили и работа с состояниями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Изменение </a:t>
            </a:r>
            <a:r>
              <a:rPr lang="ru-RU" sz="2400" dirty="0"/>
              <a:t>стилей в зависимости от состояний (</a:t>
            </a:r>
            <a:r>
              <a:rPr lang="ru-RU" sz="2400" dirty="0" err="1"/>
              <a:t>useState</a:t>
            </a:r>
            <a:r>
              <a:rPr lang="ru-RU" sz="2400" dirty="0"/>
              <a:t>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Передача стилей через </a:t>
            </a:r>
            <a:r>
              <a:rPr lang="ru-RU" sz="2400" dirty="0" err="1"/>
              <a:t>props</a:t>
            </a:r>
            <a:endParaRPr lang="ru-RU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Анимация стилей с помощью </a:t>
            </a:r>
            <a:r>
              <a:rPr lang="ru-RU" sz="2400" dirty="0" err="1"/>
              <a:t>Animated</a:t>
            </a:r>
            <a:r>
              <a:rPr lang="ru-RU" sz="2400" dirty="0"/>
              <a:t> API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8603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277813">
              <a:buFont typeface="+mj-lt"/>
              <a:buAutoNum type="arabicPeriod"/>
            </a:pPr>
            <a:r>
              <a:rPr lang="ru-RU" dirty="0" smtClean="0"/>
              <a:t>Введение </a:t>
            </a:r>
            <a:r>
              <a:rPr lang="ru-RU" dirty="0"/>
              <a:t>в стилизацию в </a:t>
            </a:r>
            <a:r>
              <a:rPr lang="ru-RU" dirty="0" err="1"/>
              <a:t>React</a:t>
            </a:r>
            <a:r>
              <a:rPr lang="ru-RU" dirty="0"/>
              <a:t> </a:t>
            </a:r>
            <a:r>
              <a:rPr lang="ru-RU" dirty="0" err="1"/>
              <a:t>Native</a:t>
            </a:r>
            <a:endParaRPr lang="ru-RU" dirty="0"/>
          </a:p>
          <a:p>
            <a:pPr marL="457200" indent="-277813">
              <a:buFont typeface="+mj-lt"/>
              <a:buAutoNum type="arabicPeriod"/>
            </a:pPr>
            <a:r>
              <a:rPr lang="ru-RU" dirty="0" smtClean="0"/>
              <a:t>Основные </a:t>
            </a:r>
            <a:r>
              <a:rPr lang="ru-RU" dirty="0"/>
              <a:t>свойства стилей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Гибкость </a:t>
            </a:r>
            <a:r>
              <a:rPr lang="en-US" dirty="0" err="1"/>
              <a:t>Flexbox</a:t>
            </a:r>
            <a:r>
              <a:rPr lang="en-US" dirty="0"/>
              <a:t> </a:t>
            </a:r>
            <a:r>
              <a:rPr lang="ru-RU" dirty="0"/>
              <a:t>в </a:t>
            </a:r>
            <a:r>
              <a:rPr lang="en-US" dirty="0"/>
              <a:t>React </a:t>
            </a:r>
            <a:r>
              <a:rPr lang="en-US" dirty="0" smtClean="0"/>
              <a:t>Native</a:t>
            </a:r>
            <a:endParaRPr lang="ru-RU" dirty="0" smtClean="0"/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Использование </a:t>
            </a:r>
            <a:r>
              <a:rPr lang="en-US" dirty="0" err="1"/>
              <a:t>StyleSheet.create</a:t>
            </a:r>
            <a:r>
              <a:rPr lang="en-US" dirty="0" smtClean="0"/>
              <a:t>()</a:t>
            </a:r>
            <a:endParaRPr lang="ru-RU" dirty="0" smtClean="0"/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Динамические стили и работа с </a:t>
            </a:r>
            <a:r>
              <a:rPr lang="ru-RU" dirty="0" smtClean="0"/>
              <a:t>состояниями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Практическая часть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09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Изменение стилей в зависимости от состояний (</a:t>
            </a:r>
            <a:r>
              <a:rPr lang="ru-RU" dirty="0" err="1"/>
              <a:t>useState</a:t>
            </a:r>
            <a:r>
              <a:rPr lang="ru-RU" dirty="0"/>
              <a:t>)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2400" y="2363925"/>
            <a:ext cx="7162800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import React, { </a:t>
            </a:r>
            <a:r>
              <a:rPr lang="en-US" dirty="0" err="1"/>
              <a:t>useState</a:t>
            </a:r>
            <a:r>
              <a:rPr lang="en-US" dirty="0"/>
              <a:t> } from 'react'; </a:t>
            </a:r>
            <a:endParaRPr lang="ru-RU" dirty="0" smtClean="0"/>
          </a:p>
          <a:p>
            <a:r>
              <a:rPr lang="en-US" dirty="0" smtClean="0"/>
              <a:t>import </a:t>
            </a:r>
            <a:r>
              <a:rPr lang="en-US" dirty="0"/>
              <a:t>{ View, Text, </a:t>
            </a:r>
            <a:r>
              <a:rPr lang="en-US" dirty="0" err="1"/>
              <a:t>TouchableOpacity</a:t>
            </a:r>
            <a:r>
              <a:rPr lang="en-US" dirty="0"/>
              <a:t>, </a:t>
            </a:r>
            <a:r>
              <a:rPr lang="en-US" dirty="0" err="1"/>
              <a:t>StyleSheet</a:t>
            </a:r>
            <a:r>
              <a:rPr lang="en-US" dirty="0"/>
              <a:t> } from 'react-native';</a:t>
            </a:r>
            <a:endParaRPr lang="ru-RU" dirty="0" smtClean="0"/>
          </a:p>
          <a:p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 err="1"/>
              <a:t>DynamicStyleExample</a:t>
            </a:r>
            <a:r>
              <a:rPr lang="en-US" dirty="0"/>
              <a:t> = () =&gt; { </a:t>
            </a:r>
            <a:endParaRPr lang="ru-RU" dirty="0" smtClean="0"/>
          </a:p>
          <a:p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/>
              <a:t>[</a:t>
            </a:r>
            <a:r>
              <a:rPr lang="en-US" dirty="0" err="1"/>
              <a:t>isActive</a:t>
            </a:r>
            <a:r>
              <a:rPr lang="en-US" dirty="0"/>
              <a:t>, </a:t>
            </a:r>
            <a:r>
              <a:rPr lang="en-US" dirty="0" err="1"/>
              <a:t>setIsActive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/>
              <a:t>(false); </a:t>
            </a:r>
            <a:endParaRPr lang="ru-RU" dirty="0" smtClean="0"/>
          </a:p>
          <a:p>
            <a:r>
              <a:rPr lang="en-US" dirty="0" smtClean="0"/>
              <a:t>return </a:t>
            </a:r>
            <a:r>
              <a:rPr lang="en-US" dirty="0"/>
              <a:t>(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&lt;</a:t>
            </a:r>
            <a:r>
              <a:rPr lang="en-US" dirty="0"/>
              <a:t>View style={</a:t>
            </a:r>
            <a:r>
              <a:rPr lang="en-US" dirty="0" err="1"/>
              <a:t>styles.container</a:t>
            </a:r>
            <a:r>
              <a:rPr lang="en-US" dirty="0"/>
              <a:t>}&gt; </a:t>
            </a:r>
            <a:r>
              <a:rPr lang="ru-RU" dirty="0" smtClean="0"/>
              <a:t>	  		</a:t>
            </a:r>
            <a:r>
              <a:rPr lang="en-US" dirty="0" smtClean="0"/>
              <a:t>&lt;</a:t>
            </a:r>
            <a:r>
              <a:rPr lang="en-US" dirty="0" err="1"/>
              <a:t>TouchableOpacity</a:t>
            </a:r>
            <a:r>
              <a:rPr lang="en-US" dirty="0"/>
              <a:t> </a:t>
            </a:r>
            <a:endParaRPr lang="ru-RU" dirty="0" smtClean="0"/>
          </a:p>
          <a:p>
            <a:r>
              <a:rPr lang="ru-RU" dirty="0"/>
              <a:t>	</a:t>
            </a:r>
            <a:r>
              <a:rPr lang="ru-RU" dirty="0" smtClean="0"/>
              <a:t>	</a:t>
            </a:r>
            <a:r>
              <a:rPr lang="en-US" dirty="0" smtClean="0"/>
              <a:t>style</a:t>
            </a:r>
            <a:r>
              <a:rPr lang="en-US" dirty="0"/>
              <a:t>={[</a:t>
            </a:r>
            <a:r>
              <a:rPr lang="en-US" dirty="0" err="1"/>
              <a:t>styles.button</a:t>
            </a:r>
            <a:r>
              <a:rPr lang="en-US" dirty="0"/>
              <a:t>, { </a:t>
            </a:r>
            <a:r>
              <a:rPr lang="en-US" dirty="0" err="1"/>
              <a:t>backgroundColor</a:t>
            </a:r>
            <a:r>
              <a:rPr lang="en-US" dirty="0"/>
              <a:t>: </a:t>
            </a:r>
            <a:r>
              <a:rPr lang="en-US" dirty="0" err="1"/>
              <a:t>isActive</a:t>
            </a:r>
            <a:r>
              <a:rPr lang="en-US" dirty="0"/>
              <a:t> ? 'green' : 'gray' }]} </a:t>
            </a:r>
            <a:endParaRPr lang="ru-RU" dirty="0" smtClean="0"/>
          </a:p>
          <a:p>
            <a:r>
              <a:rPr lang="ru-RU" dirty="0"/>
              <a:t>	</a:t>
            </a:r>
            <a:r>
              <a:rPr lang="ru-RU" dirty="0" smtClean="0"/>
              <a:t>	</a:t>
            </a:r>
            <a:r>
              <a:rPr lang="en-US" dirty="0" err="1" smtClean="0"/>
              <a:t>onPress</a:t>
            </a:r>
            <a:r>
              <a:rPr lang="en-US" dirty="0"/>
              <a:t>={() =&gt; </a:t>
            </a:r>
            <a:r>
              <a:rPr lang="en-US" dirty="0" err="1"/>
              <a:t>setIsActive</a:t>
            </a:r>
            <a:r>
              <a:rPr lang="en-US" dirty="0"/>
              <a:t>(!</a:t>
            </a:r>
            <a:r>
              <a:rPr lang="en-US" dirty="0" err="1"/>
              <a:t>isActive</a:t>
            </a:r>
            <a:r>
              <a:rPr lang="en-US" dirty="0"/>
              <a:t>)} </a:t>
            </a:r>
            <a:endParaRPr lang="ru-RU" dirty="0" smtClean="0"/>
          </a:p>
          <a:p>
            <a:r>
              <a:rPr lang="ru-RU" dirty="0" smtClean="0"/>
              <a:t>	</a:t>
            </a:r>
            <a:r>
              <a:rPr lang="ru-RU" dirty="0"/>
              <a:t>	</a:t>
            </a:r>
            <a:r>
              <a:rPr lang="en-US" dirty="0" smtClean="0"/>
              <a:t>&gt; </a:t>
            </a:r>
            <a:endParaRPr lang="ru-RU" dirty="0" smtClean="0"/>
          </a:p>
          <a:p>
            <a:r>
              <a:rPr lang="ru-RU" dirty="0"/>
              <a:t>	</a:t>
            </a:r>
            <a:r>
              <a:rPr lang="ru-RU" dirty="0" smtClean="0"/>
              <a:t>	</a:t>
            </a:r>
            <a:r>
              <a:rPr lang="en-US" dirty="0" smtClean="0"/>
              <a:t>&lt;</a:t>
            </a:r>
            <a:r>
              <a:rPr lang="en-US" dirty="0"/>
              <a:t>Text style={</a:t>
            </a:r>
            <a:r>
              <a:rPr lang="en-US" dirty="0" err="1"/>
              <a:t>styles.text</a:t>
            </a:r>
            <a:r>
              <a:rPr lang="en-US" dirty="0"/>
              <a:t>}&gt;</a:t>
            </a:r>
            <a:r>
              <a:rPr lang="ru-RU" dirty="0"/>
              <a:t>Нажми меня&lt;/</a:t>
            </a:r>
            <a:r>
              <a:rPr lang="en-US" dirty="0"/>
              <a:t>Text&gt; </a:t>
            </a:r>
            <a:r>
              <a:rPr lang="ru-RU" dirty="0" smtClean="0"/>
              <a:t>	</a:t>
            </a:r>
          </a:p>
          <a:p>
            <a:r>
              <a:rPr lang="ru-RU" dirty="0"/>
              <a:t>	</a:t>
            </a:r>
            <a:r>
              <a:rPr lang="ru-RU" dirty="0" smtClean="0"/>
              <a:t>	</a:t>
            </a:r>
            <a:r>
              <a:rPr lang="en-US" dirty="0" smtClean="0"/>
              <a:t>&lt;/</a:t>
            </a:r>
            <a:r>
              <a:rPr lang="en-US" dirty="0" err="1"/>
              <a:t>TouchableOpacity</a:t>
            </a:r>
            <a:r>
              <a:rPr lang="en-US" dirty="0"/>
              <a:t>&gt; </a:t>
            </a:r>
            <a:endParaRPr lang="ru-RU" dirty="0" smtClean="0"/>
          </a:p>
          <a:p>
            <a:r>
              <a:rPr lang="ru-RU" dirty="0" smtClean="0"/>
              <a:t>	</a:t>
            </a:r>
            <a:r>
              <a:rPr lang="en-US" dirty="0" smtClean="0"/>
              <a:t>&lt;/</a:t>
            </a:r>
            <a:r>
              <a:rPr lang="en-US" dirty="0"/>
              <a:t>View&gt; ); </a:t>
            </a:r>
            <a:endParaRPr lang="ru-RU" dirty="0" smtClean="0"/>
          </a:p>
          <a:p>
            <a:r>
              <a:rPr lang="en-US" dirty="0" smtClean="0"/>
              <a:t>};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2400" y="1865976"/>
            <a:ext cx="399288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r>
              <a:rPr lang="ru-RU" dirty="0"/>
              <a:t>Изменение цвета кнопки при нажатии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7721600" y="1975409"/>
            <a:ext cx="4145280" cy="480131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const</a:t>
            </a:r>
            <a:r>
              <a:rPr lang="en-US" dirty="0"/>
              <a:t> styles = </a:t>
            </a:r>
            <a:r>
              <a:rPr lang="en-US" dirty="0" err="1"/>
              <a:t>StyleSheet.create</a:t>
            </a:r>
            <a:r>
              <a:rPr lang="en-US" dirty="0"/>
              <a:t>({ </a:t>
            </a:r>
            <a:endParaRPr lang="ru-RU" dirty="0" smtClean="0"/>
          </a:p>
          <a:p>
            <a:r>
              <a:rPr lang="en-US" dirty="0" smtClean="0"/>
              <a:t>container</a:t>
            </a:r>
            <a:r>
              <a:rPr lang="en-US" dirty="0"/>
              <a:t>: {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flex</a:t>
            </a:r>
            <a:r>
              <a:rPr lang="en-US" dirty="0"/>
              <a:t>: 1,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justifyContent</a:t>
            </a:r>
            <a:r>
              <a:rPr lang="en-US" dirty="0"/>
              <a:t>: 'center',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alignItems</a:t>
            </a:r>
            <a:r>
              <a:rPr lang="en-US" dirty="0"/>
              <a:t>: 'center',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}, </a:t>
            </a:r>
            <a:endParaRPr lang="ru-RU" dirty="0" smtClean="0"/>
          </a:p>
          <a:p>
            <a:r>
              <a:rPr lang="en-US" dirty="0" smtClean="0"/>
              <a:t>button</a:t>
            </a:r>
            <a:r>
              <a:rPr lang="en-US" dirty="0"/>
              <a:t>: </a:t>
            </a:r>
            <a:r>
              <a:rPr lang="ru-RU" dirty="0" smtClean="0"/>
              <a:t>	</a:t>
            </a:r>
            <a:r>
              <a:rPr lang="en-US" dirty="0" smtClean="0"/>
              <a:t>{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padding</a:t>
            </a:r>
            <a:r>
              <a:rPr lang="en-US" dirty="0"/>
              <a:t>: 15,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borderRadius</a:t>
            </a:r>
            <a:r>
              <a:rPr lang="en-US" dirty="0"/>
              <a:t>: 10,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}, </a:t>
            </a:r>
            <a:endParaRPr lang="ru-RU" dirty="0" smtClean="0"/>
          </a:p>
          <a:p>
            <a:r>
              <a:rPr lang="en-US" dirty="0" smtClean="0"/>
              <a:t>text</a:t>
            </a:r>
            <a:r>
              <a:rPr lang="en-US" dirty="0"/>
              <a:t>: </a:t>
            </a:r>
            <a:r>
              <a:rPr lang="ru-RU" dirty="0" smtClean="0"/>
              <a:t>	</a:t>
            </a:r>
            <a:r>
              <a:rPr lang="en-US" dirty="0" smtClean="0"/>
              <a:t>{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color</a:t>
            </a:r>
            <a:r>
              <a:rPr lang="en-US" dirty="0"/>
              <a:t>: 'white',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fontSize</a:t>
            </a:r>
            <a:r>
              <a:rPr lang="en-US" dirty="0"/>
              <a:t>: 16,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}, </a:t>
            </a:r>
            <a:endParaRPr lang="ru-RU" dirty="0" smtClean="0"/>
          </a:p>
          <a:p>
            <a:r>
              <a:rPr lang="en-US" dirty="0" smtClean="0"/>
              <a:t>}); </a:t>
            </a:r>
            <a:endParaRPr lang="ru-RU" dirty="0" smtClean="0"/>
          </a:p>
          <a:p>
            <a:endParaRPr lang="ru-RU" dirty="0" smtClean="0"/>
          </a:p>
          <a:p>
            <a:r>
              <a:rPr lang="en-US" dirty="0" smtClean="0"/>
              <a:t>export </a:t>
            </a:r>
            <a:r>
              <a:rPr lang="en-US" dirty="0"/>
              <a:t>default </a:t>
            </a:r>
            <a:r>
              <a:rPr lang="en-US" dirty="0" err="1"/>
              <a:t>DynamicStyleExample</a:t>
            </a:r>
            <a:r>
              <a:rPr lang="en-US" dirty="0"/>
              <a:t>;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98640" y="2445096"/>
            <a:ext cx="32512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1541760" y="1994593"/>
            <a:ext cx="32512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629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181136"/>
            <a:ext cx="10058400" cy="833120"/>
          </a:xfrm>
        </p:spPr>
        <p:txBody>
          <a:bodyPr>
            <a:normAutofit/>
          </a:bodyPr>
          <a:lstStyle/>
          <a:p>
            <a:r>
              <a:rPr lang="ru-RU" dirty="0"/>
              <a:t>Передача стилей через </a:t>
            </a:r>
            <a:r>
              <a:rPr lang="en-US" dirty="0"/>
              <a:t>props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03200" y="1716442"/>
            <a:ext cx="7162800" cy="50783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import </a:t>
            </a:r>
            <a:r>
              <a:rPr lang="en-US" dirty="0" smtClean="0"/>
              <a:t>React from </a:t>
            </a:r>
            <a:r>
              <a:rPr lang="en-US" dirty="0"/>
              <a:t>'react'; </a:t>
            </a:r>
            <a:endParaRPr lang="ru-RU" dirty="0" smtClean="0"/>
          </a:p>
          <a:p>
            <a:r>
              <a:rPr lang="en-US" dirty="0" smtClean="0"/>
              <a:t>import </a:t>
            </a:r>
            <a:r>
              <a:rPr lang="en-US" dirty="0"/>
              <a:t>{ View, Text, </a:t>
            </a:r>
            <a:r>
              <a:rPr lang="en-US" dirty="0" err="1"/>
              <a:t>TouchableOpacity</a:t>
            </a:r>
            <a:r>
              <a:rPr lang="en-US" dirty="0"/>
              <a:t>, </a:t>
            </a:r>
            <a:r>
              <a:rPr lang="en-US" dirty="0" err="1"/>
              <a:t>StyleSheet</a:t>
            </a:r>
            <a:r>
              <a:rPr lang="en-US" dirty="0"/>
              <a:t> } from 'react-native';</a:t>
            </a:r>
            <a:endParaRPr lang="ru-RU" dirty="0" smtClean="0"/>
          </a:p>
          <a:p>
            <a:endParaRPr lang="ru-RU" dirty="0" smtClean="0"/>
          </a:p>
          <a:p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 err="1"/>
              <a:t>CustomButton</a:t>
            </a:r>
            <a:r>
              <a:rPr lang="en-US" dirty="0"/>
              <a:t> = ({ title, color }) =&gt; {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return </a:t>
            </a:r>
            <a:r>
              <a:rPr lang="en-US" dirty="0"/>
              <a:t>(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&lt;</a:t>
            </a:r>
            <a:r>
              <a:rPr lang="en-US" dirty="0" err="1"/>
              <a:t>TouchableOpacity</a:t>
            </a:r>
            <a:r>
              <a:rPr lang="en-US" dirty="0"/>
              <a:t> style={[</a:t>
            </a:r>
            <a:r>
              <a:rPr lang="en-US" dirty="0" err="1"/>
              <a:t>styles.button</a:t>
            </a:r>
            <a:r>
              <a:rPr lang="en-US" dirty="0"/>
              <a:t>, { </a:t>
            </a:r>
            <a:r>
              <a:rPr lang="en-US" dirty="0" err="1"/>
              <a:t>backgroundColor</a:t>
            </a:r>
            <a:r>
              <a:rPr lang="en-US" dirty="0"/>
              <a:t>: color }]}&gt; </a:t>
            </a:r>
            <a:endParaRPr lang="ru-RU" dirty="0" smtClean="0"/>
          </a:p>
          <a:p>
            <a:r>
              <a:rPr lang="ru-RU" dirty="0"/>
              <a:t>	</a:t>
            </a:r>
            <a:r>
              <a:rPr lang="ru-RU" dirty="0" smtClean="0"/>
              <a:t>	</a:t>
            </a:r>
            <a:r>
              <a:rPr lang="en-US" dirty="0" smtClean="0"/>
              <a:t>&lt;</a:t>
            </a:r>
            <a:r>
              <a:rPr lang="en-US" dirty="0"/>
              <a:t>Text style={</a:t>
            </a:r>
            <a:r>
              <a:rPr lang="en-US" dirty="0" err="1"/>
              <a:t>styles.text</a:t>
            </a:r>
            <a:r>
              <a:rPr lang="en-US" dirty="0"/>
              <a:t>}&gt;{title}&lt;/Text&gt;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&lt;/</a:t>
            </a:r>
            <a:r>
              <a:rPr lang="en-US" dirty="0" err="1"/>
              <a:t>TouchableOpacity</a:t>
            </a:r>
            <a:r>
              <a:rPr lang="en-US" dirty="0"/>
              <a:t>&gt; </a:t>
            </a:r>
            <a:endParaRPr lang="ru-RU" dirty="0" smtClean="0"/>
          </a:p>
          <a:p>
            <a:r>
              <a:rPr lang="en-US" dirty="0" smtClean="0"/>
              <a:t>); </a:t>
            </a:r>
            <a:endParaRPr lang="ru-RU" dirty="0" smtClean="0"/>
          </a:p>
          <a:p>
            <a:r>
              <a:rPr lang="en-US" dirty="0" smtClean="0"/>
              <a:t>};</a:t>
            </a:r>
            <a:endParaRPr lang="ru-RU" dirty="0" smtClean="0"/>
          </a:p>
          <a:p>
            <a:r>
              <a:rPr lang="en-US" dirty="0" err="1"/>
              <a:t>const</a:t>
            </a:r>
            <a:r>
              <a:rPr lang="en-US" dirty="0"/>
              <a:t> App = () =&gt; {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return </a:t>
            </a:r>
            <a:r>
              <a:rPr lang="en-US" dirty="0"/>
              <a:t>(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&lt;</a:t>
            </a:r>
            <a:r>
              <a:rPr lang="en-US" dirty="0"/>
              <a:t>View style={</a:t>
            </a:r>
            <a:r>
              <a:rPr lang="en-US" dirty="0" err="1"/>
              <a:t>styles.container</a:t>
            </a:r>
            <a:r>
              <a:rPr lang="en-US" dirty="0"/>
              <a:t>}&gt;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&lt;</a:t>
            </a:r>
            <a:r>
              <a:rPr lang="en-US" dirty="0" err="1"/>
              <a:t>CustomButton</a:t>
            </a:r>
            <a:r>
              <a:rPr lang="en-US" dirty="0"/>
              <a:t> title="</a:t>
            </a:r>
            <a:r>
              <a:rPr lang="ru-RU" dirty="0"/>
              <a:t>Красная кнопка" </a:t>
            </a:r>
            <a:r>
              <a:rPr lang="en-US" dirty="0"/>
              <a:t>color="red" /&gt;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&lt;</a:t>
            </a:r>
            <a:r>
              <a:rPr lang="en-US" dirty="0" err="1"/>
              <a:t>CustomButton</a:t>
            </a:r>
            <a:r>
              <a:rPr lang="en-US" dirty="0"/>
              <a:t> title="</a:t>
            </a:r>
            <a:r>
              <a:rPr lang="ru-RU" dirty="0"/>
              <a:t>Синяя кнопка" </a:t>
            </a:r>
            <a:r>
              <a:rPr lang="en-US" dirty="0"/>
              <a:t>color="blue" /&gt; </a:t>
            </a:r>
            <a:endParaRPr lang="ru-RU" dirty="0" smtClean="0"/>
          </a:p>
          <a:p>
            <a:r>
              <a:rPr lang="en-US" dirty="0" smtClean="0"/>
              <a:t>&lt;/</a:t>
            </a:r>
            <a:r>
              <a:rPr lang="en-US" dirty="0"/>
              <a:t>View&gt; ); </a:t>
            </a:r>
            <a:endParaRPr lang="ru-RU" dirty="0" smtClean="0"/>
          </a:p>
          <a:p>
            <a:r>
              <a:rPr lang="en-US" dirty="0" smtClean="0"/>
              <a:t>};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2720" y="1180683"/>
            <a:ext cx="451104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r>
              <a:rPr lang="ru-RU" dirty="0"/>
              <a:t>Кнопка с </a:t>
            </a:r>
            <a:r>
              <a:rPr lang="ru-RU" dirty="0" err="1"/>
              <a:t>кастомными</a:t>
            </a:r>
            <a:r>
              <a:rPr lang="ru-RU" dirty="0"/>
              <a:t> стилями через </a:t>
            </a:r>
            <a:r>
              <a:rPr lang="ru-RU" dirty="0" err="1"/>
              <a:t>props</a:t>
            </a:r>
            <a:endParaRPr lang="ru-RU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7721600" y="1975409"/>
            <a:ext cx="4145280" cy="480131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const</a:t>
            </a:r>
            <a:r>
              <a:rPr lang="en-US" dirty="0"/>
              <a:t> styles = </a:t>
            </a:r>
            <a:r>
              <a:rPr lang="en-US" dirty="0" err="1"/>
              <a:t>StyleSheet.create</a:t>
            </a:r>
            <a:r>
              <a:rPr lang="en-US" dirty="0"/>
              <a:t>({ </a:t>
            </a:r>
            <a:endParaRPr lang="ru-RU" dirty="0" smtClean="0"/>
          </a:p>
          <a:p>
            <a:r>
              <a:rPr lang="en-US" dirty="0" smtClean="0"/>
              <a:t>container</a:t>
            </a:r>
            <a:r>
              <a:rPr lang="en-US" dirty="0"/>
              <a:t>: {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flex</a:t>
            </a:r>
            <a:r>
              <a:rPr lang="en-US" dirty="0"/>
              <a:t>: 1,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justifyContent</a:t>
            </a:r>
            <a:r>
              <a:rPr lang="en-US" dirty="0"/>
              <a:t>: 'center',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alignItems</a:t>
            </a:r>
            <a:r>
              <a:rPr lang="en-US" dirty="0"/>
              <a:t>: 'center',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}, </a:t>
            </a:r>
            <a:endParaRPr lang="ru-RU" dirty="0" smtClean="0"/>
          </a:p>
          <a:p>
            <a:r>
              <a:rPr lang="en-US" dirty="0" smtClean="0"/>
              <a:t>button</a:t>
            </a:r>
            <a:r>
              <a:rPr lang="en-US" dirty="0"/>
              <a:t>: </a:t>
            </a:r>
            <a:r>
              <a:rPr lang="ru-RU" dirty="0" smtClean="0"/>
              <a:t>	</a:t>
            </a:r>
            <a:r>
              <a:rPr lang="en-US" dirty="0" smtClean="0"/>
              <a:t>{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padding</a:t>
            </a:r>
            <a:r>
              <a:rPr lang="en-US" dirty="0"/>
              <a:t>: 15,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borderRadius</a:t>
            </a:r>
            <a:r>
              <a:rPr lang="en-US" dirty="0"/>
              <a:t>: 10,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}, </a:t>
            </a:r>
            <a:endParaRPr lang="ru-RU" dirty="0" smtClean="0"/>
          </a:p>
          <a:p>
            <a:r>
              <a:rPr lang="en-US" dirty="0" smtClean="0"/>
              <a:t>text</a:t>
            </a:r>
            <a:r>
              <a:rPr lang="en-US" dirty="0"/>
              <a:t>: </a:t>
            </a:r>
            <a:r>
              <a:rPr lang="ru-RU" dirty="0" smtClean="0"/>
              <a:t>	</a:t>
            </a:r>
            <a:r>
              <a:rPr lang="en-US" dirty="0" smtClean="0"/>
              <a:t>{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color</a:t>
            </a:r>
            <a:r>
              <a:rPr lang="en-US" dirty="0"/>
              <a:t>: 'white',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err="1" smtClean="0"/>
              <a:t>fontSize</a:t>
            </a:r>
            <a:r>
              <a:rPr lang="en-US" dirty="0"/>
              <a:t>: 16,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}, </a:t>
            </a:r>
            <a:endParaRPr lang="ru-RU" dirty="0" smtClean="0"/>
          </a:p>
          <a:p>
            <a:r>
              <a:rPr lang="en-US" dirty="0" smtClean="0"/>
              <a:t>}); </a:t>
            </a:r>
            <a:endParaRPr lang="ru-RU" dirty="0" smtClean="0"/>
          </a:p>
          <a:p>
            <a:endParaRPr lang="ru-RU" dirty="0" smtClean="0"/>
          </a:p>
          <a:p>
            <a:r>
              <a:rPr lang="en-US" dirty="0" smtClean="0"/>
              <a:t>export </a:t>
            </a:r>
            <a:r>
              <a:rPr lang="en-US" dirty="0"/>
              <a:t>default </a:t>
            </a:r>
            <a:r>
              <a:rPr lang="en-US" dirty="0" smtClean="0"/>
              <a:t>App;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979920" y="1809927"/>
            <a:ext cx="32512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1541760" y="1994593"/>
            <a:ext cx="32512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609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181136"/>
            <a:ext cx="10058400" cy="833120"/>
          </a:xfrm>
        </p:spPr>
        <p:txBody>
          <a:bodyPr>
            <a:normAutofit fontScale="90000"/>
          </a:bodyPr>
          <a:lstStyle/>
          <a:p>
            <a:r>
              <a:rPr lang="ru-RU" dirty="0"/>
              <a:t>Анимация стилей с помощью </a:t>
            </a:r>
            <a:r>
              <a:rPr lang="ru-RU" dirty="0" err="1"/>
              <a:t>Animated</a:t>
            </a:r>
            <a:r>
              <a:rPr lang="ru-RU" dirty="0"/>
              <a:t> API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03200" y="1577946"/>
            <a:ext cx="7162800" cy="5355312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import React, { </a:t>
            </a:r>
            <a:r>
              <a:rPr lang="en-US" dirty="0" err="1"/>
              <a:t>useRef</a:t>
            </a:r>
            <a:r>
              <a:rPr lang="en-US" dirty="0"/>
              <a:t> } from 'react'; </a:t>
            </a:r>
            <a:endParaRPr lang="en-US" dirty="0" smtClean="0"/>
          </a:p>
          <a:p>
            <a:r>
              <a:rPr lang="en-US" dirty="0" smtClean="0"/>
              <a:t>import </a:t>
            </a:r>
            <a:r>
              <a:rPr lang="en-US" dirty="0"/>
              <a:t>{ View, Text, </a:t>
            </a:r>
            <a:r>
              <a:rPr lang="en-US" dirty="0" err="1"/>
              <a:t>TouchableOpacity</a:t>
            </a:r>
            <a:r>
              <a:rPr lang="en-US" dirty="0"/>
              <a:t>, Animated, </a:t>
            </a:r>
            <a:r>
              <a:rPr lang="en-US" dirty="0" err="1"/>
              <a:t>StyleSheet</a:t>
            </a:r>
            <a:r>
              <a:rPr lang="en-US" dirty="0"/>
              <a:t> } from 'react-native';</a:t>
            </a:r>
            <a:endParaRPr lang="ru-RU" dirty="0" smtClean="0"/>
          </a:p>
          <a:p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AnimatedExample</a:t>
            </a:r>
            <a:r>
              <a:rPr lang="en-US" dirty="0"/>
              <a:t> = () =&gt; {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 err="1"/>
              <a:t>fadeAnim</a:t>
            </a:r>
            <a:r>
              <a:rPr lang="en-US" dirty="0"/>
              <a:t> = </a:t>
            </a:r>
            <a:r>
              <a:rPr lang="en-US" dirty="0" err="1"/>
              <a:t>useRef</a:t>
            </a:r>
            <a:r>
              <a:rPr lang="en-US" dirty="0"/>
              <a:t>(new </a:t>
            </a:r>
            <a:r>
              <a:rPr lang="en-US" dirty="0" err="1"/>
              <a:t>Animated.Value</a:t>
            </a:r>
            <a:r>
              <a:rPr lang="en-US" dirty="0"/>
              <a:t>(1)).current; // </a:t>
            </a:r>
            <a:r>
              <a:rPr lang="ru-RU" dirty="0"/>
              <a:t>Начальная прозрачность = 1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 err="1"/>
              <a:t>fadeInOut</a:t>
            </a:r>
            <a:r>
              <a:rPr lang="en-US" dirty="0"/>
              <a:t> = () =&gt; { </a:t>
            </a:r>
            <a:r>
              <a:rPr lang="en-US" dirty="0" err="1"/>
              <a:t>Animated.sequence</a:t>
            </a:r>
            <a:r>
              <a:rPr lang="en-US" dirty="0"/>
              <a:t>([ </a:t>
            </a:r>
            <a:r>
              <a:rPr lang="en-US" dirty="0" err="1"/>
              <a:t>Animated.timing</a:t>
            </a:r>
            <a:r>
              <a:rPr lang="en-US" dirty="0"/>
              <a:t>(</a:t>
            </a:r>
            <a:r>
              <a:rPr lang="en-US" dirty="0" err="1"/>
              <a:t>fadeAnim</a:t>
            </a:r>
            <a:r>
              <a:rPr lang="en-US" dirty="0"/>
              <a:t>, {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err="1" smtClean="0"/>
              <a:t>toValue</a:t>
            </a:r>
            <a:r>
              <a:rPr lang="en-US" dirty="0"/>
              <a:t>: 0.2, // </a:t>
            </a:r>
            <a:r>
              <a:rPr lang="ru-RU" dirty="0"/>
              <a:t>уменьшаем прозрачность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duration</a:t>
            </a:r>
            <a:r>
              <a:rPr lang="en-US" dirty="0"/>
              <a:t>: 500,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err="1" smtClean="0"/>
              <a:t>useNativeDriver</a:t>
            </a:r>
            <a:r>
              <a:rPr lang="en-US" dirty="0"/>
              <a:t>: true, </a:t>
            </a:r>
            <a:endParaRPr lang="en-US" dirty="0" smtClean="0"/>
          </a:p>
          <a:p>
            <a:r>
              <a:rPr lang="en-US" dirty="0" smtClean="0"/>
              <a:t>}), </a:t>
            </a:r>
          </a:p>
          <a:p>
            <a:r>
              <a:rPr lang="en-US" dirty="0" err="1" smtClean="0"/>
              <a:t>Animated.timing</a:t>
            </a:r>
            <a:r>
              <a:rPr lang="en-US" dirty="0" smtClean="0"/>
              <a:t>(</a:t>
            </a:r>
            <a:r>
              <a:rPr lang="en-US" dirty="0" err="1" smtClean="0"/>
              <a:t>fadeAnim</a:t>
            </a:r>
            <a:r>
              <a:rPr lang="en-US" dirty="0"/>
              <a:t>, {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err="1" smtClean="0"/>
              <a:t>toValue</a:t>
            </a:r>
            <a:r>
              <a:rPr lang="en-US" dirty="0"/>
              <a:t>: 1, // </a:t>
            </a:r>
            <a:r>
              <a:rPr lang="ru-RU" dirty="0"/>
              <a:t>возвращаем прозрачность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duration</a:t>
            </a:r>
            <a:r>
              <a:rPr lang="en-US" dirty="0"/>
              <a:t>: 500,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err="1" smtClean="0"/>
              <a:t>useNativeDriver</a:t>
            </a:r>
            <a:r>
              <a:rPr lang="en-US" dirty="0"/>
              <a:t>: true,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}), </a:t>
            </a:r>
          </a:p>
          <a:p>
            <a:r>
              <a:rPr lang="en-US" dirty="0" smtClean="0"/>
              <a:t>]).</a:t>
            </a:r>
            <a:r>
              <a:rPr lang="en-US" dirty="0"/>
              <a:t>start(); </a:t>
            </a:r>
            <a:endParaRPr lang="en-US" dirty="0" smtClean="0"/>
          </a:p>
          <a:p>
            <a:r>
              <a:rPr lang="en-US" dirty="0" smtClean="0"/>
              <a:t>}; 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2720" y="1180683"/>
            <a:ext cx="580136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r>
              <a:rPr lang="ru-RU" dirty="0"/>
              <a:t>Анимированное изменение прозрачности при нажатии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7721600" y="2806410"/>
            <a:ext cx="4145280" cy="313932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return ( </a:t>
            </a:r>
            <a:endParaRPr lang="en-US" dirty="0" smtClean="0"/>
          </a:p>
          <a:p>
            <a:r>
              <a:rPr lang="en-US" dirty="0" smtClean="0"/>
              <a:t>&lt;</a:t>
            </a:r>
            <a:r>
              <a:rPr lang="en-US" dirty="0"/>
              <a:t>View style={</a:t>
            </a:r>
            <a:r>
              <a:rPr lang="en-US" dirty="0" err="1"/>
              <a:t>styles.container</a:t>
            </a:r>
            <a:r>
              <a:rPr lang="en-US" dirty="0"/>
              <a:t>}&gt; </a:t>
            </a:r>
            <a:r>
              <a:rPr lang="en-US" dirty="0" smtClean="0"/>
              <a:t>&lt;</a:t>
            </a:r>
            <a:r>
              <a:rPr lang="en-US" dirty="0" err="1"/>
              <a:t>TouchableOpacity</a:t>
            </a:r>
            <a:r>
              <a:rPr lang="en-US" dirty="0"/>
              <a:t> </a:t>
            </a:r>
            <a:r>
              <a:rPr lang="en-US" dirty="0" err="1"/>
              <a:t>onPress</a:t>
            </a:r>
            <a:r>
              <a:rPr lang="en-US" dirty="0"/>
              <a:t>={</a:t>
            </a:r>
            <a:r>
              <a:rPr lang="en-US" dirty="0" err="1"/>
              <a:t>fadeInOut</a:t>
            </a:r>
            <a:r>
              <a:rPr lang="en-US" dirty="0"/>
              <a:t>}&gt; &lt;</a:t>
            </a:r>
            <a:r>
              <a:rPr lang="en-US" dirty="0" err="1"/>
              <a:t>Animated.View</a:t>
            </a:r>
            <a:r>
              <a:rPr lang="en-US" dirty="0"/>
              <a:t> style={[</a:t>
            </a:r>
            <a:r>
              <a:rPr lang="en-US" dirty="0" err="1"/>
              <a:t>styles.box</a:t>
            </a:r>
            <a:r>
              <a:rPr lang="en-US" dirty="0"/>
              <a:t>, { opacity: </a:t>
            </a:r>
            <a:r>
              <a:rPr lang="en-US" dirty="0" err="1"/>
              <a:t>fadeAnim</a:t>
            </a:r>
            <a:r>
              <a:rPr lang="en-US" dirty="0"/>
              <a:t> </a:t>
            </a:r>
            <a:r>
              <a:rPr lang="en-US" dirty="0" smtClean="0"/>
              <a:t>}]}&gt;</a:t>
            </a:r>
          </a:p>
          <a:p>
            <a:r>
              <a:rPr lang="en-US" dirty="0" smtClean="0"/>
              <a:t>&lt;</a:t>
            </a:r>
            <a:r>
              <a:rPr lang="en-US" dirty="0"/>
              <a:t>Text style={</a:t>
            </a:r>
            <a:r>
              <a:rPr lang="en-US" dirty="0" err="1"/>
              <a:t>styles.text</a:t>
            </a:r>
            <a:r>
              <a:rPr lang="en-US" dirty="0"/>
              <a:t>}&gt;</a:t>
            </a:r>
            <a:r>
              <a:rPr lang="ru-RU" dirty="0"/>
              <a:t>Нажми меня&lt;/</a:t>
            </a:r>
            <a:r>
              <a:rPr lang="en-US" dirty="0"/>
              <a:t>Text&gt; </a:t>
            </a:r>
            <a:endParaRPr lang="en-US" dirty="0" smtClean="0"/>
          </a:p>
          <a:p>
            <a:r>
              <a:rPr lang="en-US" dirty="0" smtClean="0"/>
              <a:t>&lt;/</a:t>
            </a:r>
            <a:r>
              <a:rPr lang="en-US" dirty="0" err="1"/>
              <a:t>Animated.View</a:t>
            </a:r>
            <a:r>
              <a:rPr lang="en-US" dirty="0"/>
              <a:t>&gt; </a:t>
            </a:r>
            <a:endParaRPr lang="en-US" dirty="0" smtClean="0"/>
          </a:p>
          <a:p>
            <a:r>
              <a:rPr lang="en-US" dirty="0" smtClean="0"/>
              <a:t>&lt;/</a:t>
            </a:r>
            <a:r>
              <a:rPr lang="en-US" dirty="0" err="1"/>
              <a:t>TouchableOpacity</a:t>
            </a:r>
            <a:r>
              <a:rPr lang="en-US" dirty="0"/>
              <a:t>&gt; </a:t>
            </a:r>
            <a:endParaRPr lang="en-US" dirty="0" smtClean="0"/>
          </a:p>
          <a:p>
            <a:r>
              <a:rPr lang="en-US" dirty="0" smtClean="0"/>
              <a:t>&lt;/</a:t>
            </a:r>
            <a:r>
              <a:rPr lang="en-US" dirty="0"/>
              <a:t>View&gt; ); </a:t>
            </a:r>
            <a:endParaRPr lang="en-US" dirty="0" smtClean="0"/>
          </a:p>
          <a:p>
            <a:r>
              <a:rPr lang="en-US" dirty="0" smtClean="0"/>
              <a:t>};</a:t>
            </a:r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969760" y="1577946"/>
            <a:ext cx="32512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1409680" y="2939473"/>
            <a:ext cx="32512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363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Практическая часть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Разбор </a:t>
            </a:r>
            <a:r>
              <a:rPr lang="ru-RU" sz="2400" dirty="0"/>
              <a:t>примеров стилизации компонентов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Создание адаптивного UI с использованием стилей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8998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309226"/>
            <a:ext cx="10058400" cy="145075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Разберём</a:t>
            </a:r>
            <a:r>
              <a:rPr lang="ru-RU" dirty="0"/>
              <a:t>, как стилизовать карточку профиля с </a:t>
            </a:r>
            <a:r>
              <a:rPr lang="ru-RU" dirty="0" err="1"/>
              <a:t>аватаром</a:t>
            </a:r>
            <a:r>
              <a:rPr lang="ru-RU" dirty="0"/>
              <a:t>, именем и кнопкой "Добавить в друзья". </a:t>
            </a:r>
            <a:endParaRPr lang="ru-RU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097280" y="1895590"/>
            <a:ext cx="10149840" cy="480131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import React from 'react'; </a:t>
            </a:r>
            <a:endParaRPr lang="en-US" dirty="0" smtClean="0"/>
          </a:p>
          <a:p>
            <a:r>
              <a:rPr lang="en-US" dirty="0" smtClean="0"/>
              <a:t>import </a:t>
            </a:r>
            <a:r>
              <a:rPr lang="en-US" dirty="0"/>
              <a:t>{ View, Text, Image, </a:t>
            </a:r>
            <a:r>
              <a:rPr lang="en-US" dirty="0" err="1"/>
              <a:t>TouchableOpacity</a:t>
            </a:r>
            <a:r>
              <a:rPr lang="en-US" dirty="0"/>
              <a:t>, </a:t>
            </a:r>
            <a:r>
              <a:rPr lang="en-US" dirty="0" err="1"/>
              <a:t>StyleSheet</a:t>
            </a:r>
            <a:r>
              <a:rPr lang="en-US" dirty="0"/>
              <a:t> } from 'react-native'; 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 err="1"/>
              <a:t>ProfileCard</a:t>
            </a:r>
            <a:r>
              <a:rPr lang="en-US" dirty="0"/>
              <a:t> = () =&gt; {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return </a:t>
            </a:r>
            <a:r>
              <a:rPr lang="en-US" dirty="0"/>
              <a:t>(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&lt;</a:t>
            </a:r>
            <a:r>
              <a:rPr lang="en-US" dirty="0"/>
              <a:t>View style={</a:t>
            </a:r>
            <a:r>
              <a:rPr lang="en-US" dirty="0" err="1"/>
              <a:t>styles.card</a:t>
            </a:r>
            <a:r>
              <a:rPr lang="en-US" dirty="0"/>
              <a:t>}&gt;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&lt;</a:t>
            </a:r>
            <a:r>
              <a:rPr lang="en-US" dirty="0"/>
              <a:t>Image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source</a:t>
            </a:r>
            <a:r>
              <a:rPr lang="en-US" dirty="0"/>
              <a:t>={{ </a:t>
            </a:r>
            <a:r>
              <a:rPr lang="en-US" dirty="0" err="1"/>
              <a:t>uri</a:t>
            </a:r>
            <a:r>
              <a:rPr lang="en-US" dirty="0"/>
              <a:t>: 'https://randomuser.me/</a:t>
            </a:r>
            <a:r>
              <a:rPr lang="en-US" dirty="0" err="1"/>
              <a:t>api</a:t>
            </a:r>
            <a:r>
              <a:rPr lang="en-US" dirty="0"/>
              <a:t>/portraits/men/45.jpg' }}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style</a:t>
            </a:r>
            <a:r>
              <a:rPr lang="en-US" dirty="0"/>
              <a:t>={</a:t>
            </a:r>
            <a:r>
              <a:rPr lang="en-US" dirty="0" err="1"/>
              <a:t>styles.avatar</a:t>
            </a:r>
            <a:r>
              <a:rPr lang="en-US" dirty="0"/>
              <a:t>} </a:t>
            </a:r>
            <a:endParaRPr lang="en-US" dirty="0" smtClean="0"/>
          </a:p>
          <a:p>
            <a:r>
              <a:rPr lang="en-US" dirty="0" smtClean="0"/>
              <a:t>	/&gt; </a:t>
            </a:r>
          </a:p>
          <a:p>
            <a:r>
              <a:rPr lang="en-US" dirty="0"/>
              <a:t>	</a:t>
            </a:r>
            <a:r>
              <a:rPr lang="en-US" dirty="0" smtClean="0"/>
              <a:t>&lt;</a:t>
            </a:r>
            <a:r>
              <a:rPr lang="en-US" dirty="0"/>
              <a:t>Text style={styles.name</a:t>
            </a:r>
            <a:r>
              <a:rPr lang="en-US" dirty="0" smtClean="0"/>
              <a:t>}&gt;</a:t>
            </a:r>
            <a:r>
              <a:rPr lang="kk-KZ" dirty="0" smtClean="0"/>
              <a:t>Ирина Кайратовна</a:t>
            </a:r>
            <a:r>
              <a:rPr lang="ru-RU" dirty="0" smtClean="0"/>
              <a:t>&lt;/</a:t>
            </a:r>
            <a:r>
              <a:rPr lang="en-US" dirty="0"/>
              <a:t>Text&gt;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&lt;</a:t>
            </a:r>
            <a:r>
              <a:rPr lang="en-US" dirty="0" err="1"/>
              <a:t>TouchableOpacity</a:t>
            </a:r>
            <a:r>
              <a:rPr lang="en-US" dirty="0"/>
              <a:t> style={</a:t>
            </a:r>
            <a:r>
              <a:rPr lang="en-US" dirty="0" err="1"/>
              <a:t>styles.button</a:t>
            </a:r>
            <a:r>
              <a:rPr lang="en-US" dirty="0"/>
              <a:t>}&gt; </a:t>
            </a:r>
            <a:endParaRPr lang="kk-KZ" dirty="0" smtClean="0"/>
          </a:p>
          <a:p>
            <a:r>
              <a:rPr lang="kk-KZ" dirty="0"/>
              <a:t>	</a:t>
            </a:r>
            <a:r>
              <a:rPr lang="en-US" dirty="0" smtClean="0"/>
              <a:t>&lt;</a:t>
            </a:r>
            <a:r>
              <a:rPr lang="en-US" dirty="0"/>
              <a:t>Text style={</a:t>
            </a:r>
            <a:r>
              <a:rPr lang="en-US" dirty="0" err="1"/>
              <a:t>styles.buttonText</a:t>
            </a:r>
            <a:r>
              <a:rPr lang="en-US" dirty="0"/>
              <a:t>}&gt;</a:t>
            </a:r>
            <a:r>
              <a:rPr lang="ru-RU" dirty="0"/>
              <a:t>Добавить в друзья&lt;/</a:t>
            </a:r>
            <a:r>
              <a:rPr lang="en-US" dirty="0"/>
              <a:t>Text&gt; </a:t>
            </a:r>
            <a:endParaRPr lang="kk-KZ" dirty="0" smtClean="0"/>
          </a:p>
          <a:p>
            <a:r>
              <a:rPr lang="kk-KZ" dirty="0"/>
              <a:t>	</a:t>
            </a:r>
            <a:r>
              <a:rPr lang="en-US" dirty="0" smtClean="0"/>
              <a:t>&lt;/</a:t>
            </a:r>
            <a:r>
              <a:rPr lang="en-US" dirty="0" err="1"/>
              <a:t>TouchableOpacity</a:t>
            </a:r>
            <a:r>
              <a:rPr lang="en-US" dirty="0"/>
              <a:t>&gt; </a:t>
            </a:r>
            <a:endParaRPr lang="kk-KZ" dirty="0" smtClean="0"/>
          </a:p>
          <a:p>
            <a:r>
              <a:rPr lang="kk-KZ" dirty="0"/>
              <a:t>	</a:t>
            </a:r>
            <a:r>
              <a:rPr lang="en-US" dirty="0" smtClean="0"/>
              <a:t>&lt;/</a:t>
            </a:r>
            <a:r>
              <a:rPr lang="en-US" dirty="0"/>
              <a:t>View&gt; </a:t>
            </a:r>
            <a:endParaRPr lang="kk-KZ" dirty="0" smtClean="0"/>
          </a:p>
          <a:p>
            <a:r>
              <a:rPr lang="kk-KZ" dirty="0"/>
              <a:t>	</a:t>
            </a:r>
            <a:r>
              <a:rPr lang="en-US" dirty="0" smtClean="0"/>
              <a:t>); </a:t>
            </a:r>
            <a:endParaRPr lang="kk-KZ" dirty="0" smtClean="0"/>
          </a:p>
          <a:p>
            <a:r>
              <a:rPr lang="en-US" dirty="0" smtClean="0"/>
              <a:t>};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59440" y="2035146"/>
            <a:ext cx="32512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100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99720" y="1211724"/>
            <a:ext cx="5537200" cy="5355312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const</a:t>
            </a:r>
            <a:r>
              <a:rPr lang="en-US" dirty="0"/>
              <a:t> styles = </a:t>
            </a:r>
            <a:r>
              <a:rPr lang="en-US" dirty="0" err="1"/>
              <a:t>StyleSheet.create</a:t>
            </a:r>
            <a:r>
              <a:rPr lang="en-US" dirty="0"/>
              <a:t>({ </a:t>
            </a:r>
            <a:endParaRPr lang="kk-KZ" dirty="0" smtClean="0"/>
          </a:p>
          <a:p>
            <a:r>
              <a:rPr lang="kk-KZ" dirty="0"/>
              <a:t>	</a:t>
            </a:r>
            <a:r>
              <a:rPr lang="en-US" dirty="0" smtClean="0"/>
              <a:t>card</a:t>
            </a:r>
            <a:r>
              <a:rPr lang="en-US" dirty="0"/>
              <a:t>: { </a:t>
            </a:r>
            <a:endParaRPr lang="kk-KZ" dirty="0" smtClean="0"/>
          </a:p>
          <a:p>
            <a:r>
              <a:rPr lang="kk-KZ" dirty="0"/>
              <a:t>	</a:t>
            </a:r>
            <a:r>
              <a:rPr lang="kk-KZ" dirty="0" smtClean="0"/>
              <a:t>	</a:t>
            </a:r>
            <a:r>
              <a:rPr lang="en-US" dirty="0" err="1" smtClean="0"/>
              <a:t>backgroundColor</a:t>
            </a:r>
            <a:r>
              <a:rPr lang="en-US" dirty="0"/>
              <a:t>: 'white', </a:t>
            </a:r>
            <a:endParaRPr lang="kk-KZ" dirty="0" smtClean="0"/>
          </a:p>
          <a:p>
            <a:r>
              <a:rPr lang="kk-KZ" dirty="0"/>
              <a:t>	</a:t>
            </a:r>
            <a:r>
              <a:rPr lang="kk-KZ" dirty="0" smtClean="0"/>
              <a:t>	</a:t>
            </a:r>
            <a:r>
              <a:rPr lang="en-US" dirty="0" smtClean="0"/>
              <a:t>padding</a:t>
            </a:r>
            <a:r>
              <a:rPr lang="en-US" dirty="0"/>
              <a:t>: 20, </a:t>
            </a:r>
            <a:endParaRPr lang="kk-KZ" dirty="0" smtClean="0"/>
          </a:p>
          <a:p>
            <a:r>
              <a:rPr lang="kk-KZ" dirty="0"/>
              <a:t>	</a:t>
            </a:r>
            <a:r>
              <a:rPr lang="kk-KZ" dirty="0" smtClean="0"/>
              <a:t>	</a:t>
            </a:r>
            <a:r>
              <a:rPr lang="en-US" dirty="0" err="1" smtClean="0"/>
              <a:t>borderRadius</a:t>
            </a:r>
            <a:r>
              <a:rPr lang="en-US" dirty="0"/>
              <a:t>: 10, </a:t>
            </a:r>
            <a:endParaRPr lang="kk-KZ" dirty="0" smtClean="0"/>
          </a:p>
          <a:p>
            <a:r>
              <a:rPr lang="kk-KZ" dirty="0"/>
              <a:t>	</a:t>
            </a:r>
            <a:r>
              <a:rPr lang="kk-KZ" dirty="0" smtClean="0"/>
              <a:t>	</a:t>
            </a:r>
            <a:r>
              <a:rPr lang="en-US" dirty="0" err="1" smtClean="0"/>
              <a:t>alignItems</a:t>
            </a:r>
            <a:r>
              <a:rPr lang="en-US" dirty="0"/>
              <a:t>: 'center', </a:t>
            </a:r>
            <a:endParaRPr lang="kk-KZ" dirty="0" smtClean="0"/>
          </a:p>
          <a:p>
            <a:r>
              <a:rPr lang="kk-KZ" dirty="0"/>
              <a:t>	</a:t>
            </a:r>
            <a:r>
              <a:rPr lang="kk-KZ" dirty="0" smtClean="0"/>
              <a:t>	</a:t>
            </a:r>
            <a:r>
              <a:rPr lang="en-US" dirty="0" smtClean="0"/>
              <a:t>elevation</a:t>
            </a:r>
            <a:r>
              <a:rPr lang="en-US" dirty="0"/>
              <a:t>: 5, // </a:t>
            </a:r>
            <a:r>
              <a:rPr lang="ru-RU" dirty="0"/>
              <a:t>Тень для </a:t>
            </a:r>
            <a:r>
              <a:rPr lang="en-US" dirty="0"/>
              <a:t>Android </a:t>
            </a:r>
            <a:endParaRPr lang="kk-KZ" dirty="0" smtClean="0"/>
          </a:p>
          <a:p>
            <a:r>
              <a:rPr lang="kk-KZ" dirty="0"/>
              <a:t>	</a:t>
            </a:r>
            <a:r>
              <a:rPr lang="kk-KZ" dirty="0" smtClean="0"/>
              <a:t>	</a:t>
            </a:r>
            <a:r>
              <a:rPr lang="en-US" dirty="0" err="1" smtClean="0"/>
              <a:t>shadowColor</a:t>
            </a:r>
            <a:r>
              <a:rPr lang="en-US" dirty="0"/>
              <a:t>: '#000', // </a:t>
            </a:r>
            <a:r>
              <a:rPr lang="ru-RU" dirty="0"/>
              <a:t>Тень для </a:t>
            </a:r>
            <a:r>
              <a:rPr lang="en-US" dirty="0" err="1"/>
              <a:t>iOS</a:t>
            </a:r>
            <a:r>
              <a:rPr lang="en-US" dirty="0"/>
              <a:t> </a:t>
            </a:r>
            <a:endParaRPr lang="kk-KZ" dirty="0" smtClean="0"/>
          </a:p>
          <a:p>
            <a:r>
              <a:rPr lang="kk-KZ" dirty="0"/>
              <a:t>	</a:t>
            </a:r>
            <a:r>
              <a:rPr lang="kk-KZ" dirty="0" smtClean="0"/>
              <a:t>	</a:t>
            </a:r>
            <a:r>
              <a:rPr lang="en-US" dirty="0" err="1" smtClean="0"/>
              <a:t>shadowOffset</a:t>
            </a:r>
            <a:r>
              <a:rPr lang="en-US" dirty="0"/>
              <a:t>: { width: 0, height: 2 }, </a:t>
            </a:r>
            <a:endParaRPr lang="kk-KZ" dirty="0" smtClean="0"/>
          </a:p>
          <a:p>
            <a:r>
              <a:rPr lang="kk-KZ" dirty="0"/>
              <a:t>	</a:t>
            </a:r>
            <a:r>
              <a:rPr lang="kk-KZ" dirty="0" smtClean="0"/>
              <a:t>	</a:t>
            </a:r>
            <a:r>
              <a:rPr lang="en-US" dirty="0" err="1" smtClean="0"/>
              <a:t>shadowOpacity</a:t>
            </a:r>
            <a:r>
              <a:rPr lang="en-US" dirty="0"/>
              <a:t>: 0.2, </a:t>
            </a:r>
            <a:endParaRPr lang="kk-KZ" dirty="0" smtClean="0"/>
          </a:p>
          <a:p>
            <a:r>
              <a:rPr lang="kk-KZ" dirty="0"/>
              <a:t>	</a:t>
            </a:r>
            <a:r>
              <a:rPr lang="kk-KZ" dirty="0" smtClean="0"/>
              <a:t>	</a:t>
            </a:r>
            <a:r>
              <a:rPr lang="en-US" dirty="0" err="1" smtClean="0"/>
              <a:t>shadowRadius</a:t>
            </a:r>
            <a:r>
              <a:rPr lang="en-US" dirty="0"/>
              <a:t>: 4, </a:t>
            </a:r>
            <a:endParaRPr lang="kk-KZ" dirty="0" smtClean="0"/>
          </a:p>
          <a:p>
            <a:r>
              <a:rPr lang="kk-KZ" dirty="0"/>
              <a:t>	</a:t>
            </a:r>
            <a:r>
              <a:rPr lang="en-US" dirty="0" smtClean="0"/>
              <a:t>}, </a:t>
            </a:r>
            <a:endParaRPr lang="kk-KZ" dirty="0" smtClean="0"/>
          </a:p>
          <a:p>
            <a:r>
              <a:rPr lang="en-US" dirty="0"/>
              <a:t>avatar: { </a:t>
            </a:r>
            <a:endParaRPr lang="kk-KZ" dirty="0"/>
          </a:p>
          <a:p>
            <a:r>
              <a:rPr lang="kk-KZ" dirty="0"/>
              <a:t>	</a:t>
            </a:r>
            <a:r>
              <a:rPr lang="en-US" dirty="0"/>
              <a:t>width: 80, </a:t>
            </a:r>
            <a:endParaRPr lang="kk-KZ" dirty="0"/>
          </a:p>
          <a:p>
            <a:r>
              <a:rPr lang="kk-KZ" dirty="0"/>
              <a:t>	</a:t>
            </a:r>
            <a:r>
              <a:rPr lang="en-US" dirty="0"/>
              <a:t>height: 80, </a:t>
            </a:r>
            <a:endParaRPr lang="kk-KZ" dirty="0"/>
          </a:p>
          <a:p>
            <a:r>
              <a:rPr lang="kk-KZ" dirty="0"/>
              <a:t>	</a:t>
            </a:r>
            <a:r>
              <a:rPr lang="en-US" dirty="0" err="1"/>
              <a:t>borderRadius</a:t>
            </a:r>
            <a:r>
              <a:rPr lang="en-US" dirty="0"/>
              <a:t>: 40, </a:t>
            </a:r>
            <a:endParaRPr lang="kk-KZ" dirty="0"/>
          </a:p>
          <a:p>
            <a:r>
              <a:rPr lang="kk-KZ" dirty="0"/>
              <a:t>	</a:t>
            </a:r>
            <a:r>
              <a:rPr lang="en-US" dirty="0" err="1"/>
              <a:t>marginBottom</a:t>
            </a:r>
            <a:r>
              <a:rPr lang="en-US" dirty="0"/>
              <a:t>: 10, </a:t>
            </a:r>
            <a:endParaRPr lang="kk-KZ" dirty="0"/>
          </a:p>
          <a:p>
            <a:r>
              <a:rPr lang="kk-KZ" dirty="0"/>
              <a:t>	</a:t>
            </a:r>
            <a:r>
              <a:rPr lang="en-US" dirty="0"/>
              <a:t>}, </a:t>
            </a:r>
            <a:endParaRPr lang="kk-KZ" dirty="0"/>
          </a:p>
          <a:p>
            <a:endParaRPr lang="kk-KZ" dirty="0" smtClean="0"/>
          </a:p>
        </p:txBody>
      </p:sp>
      <p:sp>
        <p:nvSpPr>
          <p:cNvPr id="9" name="Прямоугольник 8"/>
          <p:cNvSpPr/>
          <p:nvPr/>
        </p:nvSpPr>
        <p:spPr>
          <a:xfrm>
            <a:off x="5222240" y="2167226"/>
            <a:ext cx="32512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r>
              <a:rPr lang="kk-KZ" dirty="0"/>
              <a:t>2</a:t>
            </a:r>
            <a:endParaRPr lang="ru-RU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299200" y="1624354"/>
            <a:ext cx="5537200" cy="50783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name</a:t>
            </a:r>
            <a:r>
              <a:rPr lang="en-US" dirty="0"/>
              <a:t>: { </a:t>
            </a:r>
            <a:endParaRPr lang="kk-KZ" dirty="0" smtClean="0"/>
          </a:p>
          <a:p>
            <a:r>
              <a:rPr lang="kk-KZ" dirty="0"/>
              <a:t>	</a:t>
            </a:r>
            <a:r>
              <a:rPr lang="en-US" dirty="0" err="1" smtClean="0"/>
              <a:t>fontSize</a:t>
            </a:r>
            <a:r>
              <a:rPr lang="en-US" dirty="0"/>
              <a:t>: 18, </a:t>
            </a:r>
            <a:endParaRPr lang="kk-KZ" dirty="0" smtClean="0"/>
          </a:p>
          <a:p>
            <a:r>
              <a:rPr lang="kk-KZ" dirty="0"/>
              <a:t>	</a:t>
            </a:r>
            <a:r>
              <a:rPr lang="en-US" dirty="0" err="1" smtClean="0"/>
              <a:t>fontWeight</a:t>
            </a:r>
            <a:r>
              <a:rPr lang="en-US" dirty="0"/>
              <a:t>: 'bold', </a:t>
            </a:r>
            <a:endParaRPr lang="kk-KZ" dirty="0" smtClean="0"/>
          </a:p>
          <a:p>
            <a:r>
              <a:rPr lang="kk-KZ" dirty="0"/>
              <a:t>	</a:t>
            </a:r>
            <a:r>
              <a:rPr lang="en-US" dirty="0" err="1" smtClean="0"/>
              <a:t>marginBottom</a:t>
            </a:r>
            <a:r>
              <a:rPr lang="en-US" dirty="0"/>
              <a:t>: 10, </a:t>
            </a:r>
            <a:endParaRPr lang="kk-KZ" dirty="0" smtClean="0"/>
          </a:p>
          <a:p>
            <a:r>
              <a:rPr lang="en-US" dirty="0" smtClean="0"/>
              <a:t>}, </a:t>
            </a:r>
            <a:endParaRPr lang="kk-KZ" dirty="0" smtClean="0"/>
          </a:p>
          <a:p>
            <a:r>
              <a:rPr lang="en-US" dirty="0" smtClean="0"/>
              <a:t>button</a:t>
            </a:r>
            <a:r>
              <a:rPr lang="en-US" dirty="0"/>
              <a:t>: { </a:t>
            </a:r>
            <a:endParaRPr lang="kk-KZ" dirty="0" smtClean="0"/>
          </a:p>
          <a:p>
            <a:r>
              <a:rPr lang="kk-KZ" dirty="0"/>
              <a:t>	</a:t>
            </a:r>
            <a:r>
              <a:rPr lang="en-US" dirty="0" err="1" smtClean="0"/>
              <a:t>backgroundColor</a:t>
            </a:r>
            <a:r>
              <a:rPr lang="en-US" dirty="0"/>
              <a:t>: 'blue', </a:t>
            </a:r>
            <a:endParaRPr lang="kk-KZ" dirty="0" smtClean="0"/>
          </a:p>
          <a:p>
            <a:r>
              <a:rPr lang="kk-KZ" dirty="0"/>
              <a:t>	</a:t>
            </a:r>
            <a:r>
              <a:rPr lang="en-US" dirty="0" err="1" smtClean="0"/>
              <a:t>paddingVertical</a:t>
            </a:r>
            <a:r>
              <a:rPr lang="en-US" dirty="0"/>
              <a:t>: 10, </a:t>
            </a:r>
            <a:endParaRPr lang="kk-KZ" dirty="0" smtClean="0"/>
          </a:p>
          <a:p>
            <a:r>
              <a:rPr lang="kk-KZ" dirty="0"/>
              <a:t>	</a:t>
            </a:r>
            <a:r>
              <a:rPr lang="en-US" dirty="0" err="1" smtClean="0"/>
              <a:t>paddingHorizontal</a:t>
            </a:r>
            <a:r>
              <a:rPr lang="en-US" dirty="0"/>
              <a:t>: 20, </a:t>
            </a:r>
            <a:endParaRPr lang="kk-KZ" dirty="0" smtClean="0"/>
          </a:p>
          <a:p>
            <a:r>
              <a:rPr lang="kk-KZ" dirty="0"/>
              <a:t>	</a:t>
            </a:r>
            <a:r>
              <a:rPr lang="en-US" dirty="0" err="1" smtClean="0"/>
              <a:t>borderRadius</a:t>
            </a:r>
            <a:r>
              <a:rPr lang="en-US" dirty="0"/>
              <a:t>: 5, </a:t>
            </a:r>
            <a:endParaRPr lang="kk-KZ" dirty="0" smtClean="0"/>
          </a:p>
          <a:p>
            <a:r>
              <a:rPr lang="en-US" dirty="0" smtClean="0"/>
              <a:t>}, </a:t>
            </a:r>
            <a:endParaRPr lang="kk-KZ" dirty="0" smtClean="0"/>
          </a:p>
          <a:p>
            <a:r>
              <a:rPr lang="en-US" dirty="0" err="1" smtClean="0"/>
              <a:t>buttonText</a:t>
            </a:r>
            <a:r>
              <a:rPr lang="en-US" dirty="0"/>
              <a:t>: { </a:t>
            </a:r>
            <a:endParaRPr lang="kk-KZ" dirty="0" smtClean="0"/>
          </a:p>
          <a:p>
            <a:r>
              <a:rPr lang="kk-KZ" dirty="0"/>
              <a:t>	</a:t>
            </a:r>
            <a:r>
              <a:rPr lang="en-US" dirty="0" smtClean="0"/>
              <a:t>color</a:t>
            </a:r>
            <a:r>
              <a:rPr lang="en-US" dirty="0"/>
              <a:t>: 'white', </a:t>
            </a:r>
            <a:endParaRPr lang="kk-KZ" dirty="0" smtClean="0"/>
          </a:p>
          <a:p>
            <a:r>
              <a:rPr lang="kk-KZ" dirty="0"/>
              <a:t>	</a:t>
            </a:r>
            <a:r>
              <a:rPr lang="en-US" dirty="0" err="1" smtClean="0"/>
              <a:t>fontSize</a:t>
            </a:r>
            <a:r>
              <a:rPr lang="en-US" dirty="0"/>
              <a:t>: 14, </a:t>
            </a:r>
            <a:endParaRPr lang="kk-KZ" dirty="0" smtClean="0"/>
          </a:p>
          <a:p>
            <a:r>
              <a:rPr lang="kk-KZ" dirty="0" smtClean="0"/>
              <a:t>	</a:t>
            </a:r>
            <a:r>
              <a:rPr lang="en-US" dirty="0" smtClean="0"/>
              <a:t>}, </a:t>
            </a:r>
            <a:endParaRPr lang="kk-KZ" dirty="0" smtClean="0"/>
          </a:p>
          <a:p>
            <a:r>
              <a:rPr lang="en-US" dirty="0" smtClean="0"/>
              <a:t>});</a:t>
            </a:r>
            <a:endParaRPr lang="kk-KZ" dirty="0" smtClean="0"/>
          </a:p>
          <a:p>
            <a:endParaRPr lang="kk-KZ" dirty="0" smtClean="0"/>
          </a:p>
          <a:p>
            <a:r>
              <a:rPr lang="en-US" dirty="0"/>
              <a:t>export default </a:t>
            </a:r>
            <a:r>
              <a:rPr lang="en-US" dirty="0" err="1"/>
              <a:t>ProfileCard</a:t>
            </a:r>
            <a:r>
              <a:rPr lang="en-US" dirty="0"/>
              <a:t>;</a:t>
            </a:r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236960" y="2167226"/>
            <a:ext cx="32512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r>
              <a:rPr lang="kk-KZ" dirty="0" smtClean="0"/>
              <a:t>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352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8720" y="162560"/>
            <a:ext cx="10058400" cy="876063"/>
          </a:xfrm>
        </p:spPr>
        <p:txBody>
          <a:bodyPr>
            <a:normAutofit/>
          </a:bodyPr>
          <a:lstStyle/>
          <a:p>
            <a:r>
              <a:rPr lang="ru-RU" dirty="0" smtClean="0"/>
              <a:t>Адаптивный </a:t>
            </a:r>
            <a:r>
              <a:rPr lang="ru-RU" dirty="0"/>
              <a:t>экран с карточками </a:t>
            </a:r>
            <a:endParaRPr lang="ru-RU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097280" y="1225035"/>
            <a:ext cx="10149840" cy="480131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import React from 'react'; </a:t>
            </a:r>
            <a:endParaRPr lang="en-US" dirty="0" smtClean="0"/>
          </a:p>
          <a:p>
            <a:r>
              <a:rPr lang="en-US" dirty="0"/>
              <a:t>import { View, Text, </a:t>
            </a:r>
            <a:r>
              <a:rPr lang="en-US" dirty="0" err="1"/>
              <a:t>StyleSheet</a:t>
            </a:r>
            <a:r>
              <a:rPr lang="en-US" dirty="0"/>
              <a:t>, Dimensions } from 'react-native'; </a:t>
            </a:r>
            <a:endParaRPr lang="kk-KZ" dirty="0" smtClean="0"/>
          </a:p>
          <a:p>
            <a:endParaRPr lang="kk-KZ" dirty="0" smtClean="0"/>
          </a:p>
          <a:p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/>
              <a:t>{ width } = </a:t>
            </a:r>
            <a:r>
              <a:rPr lang="en-US" dirty="0" err="1"/>
              <a:t>Dimensions.get</a:t>
            </a:r>
            <a:r>
              <a:rPr lang="en-US" dirty="0"/>
              <a:t>('window'); // </a:t>
            </a:r>
            <a:r>
              <a:rPr lang="ru-RU" dirty="0"/>
              <a:t>Получаем ширину экрана </a:t>
            </a:r>
            <a:endParaRPr lang="ru-RU" dirty="0" smtClean="0"/>
          </a:p>
          <a:p>
            <a:endParaRPr lang="ru-RU" dirty="0"/>
          </a:p>
          <a:p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 err="1"/>
              <a:t>ResponsiveLayout</a:t>
            </a:r>
            <a:r>
              <a:rPr lang="en-US" dirty="0"/>
              <a:t> = () =&gt; { </a:t>
            </a:r>
            <a:endParaRPr lang="kk-KZ" dirty="0" smtClean="0"/>
          </a:p>
          <a:p>
            <a:r>
              <a:rPr lang="kk-KZ" dirty="0"/>
              <a:t>	</a:t>
            </a:r>
            <a:r>
              <a:rPr lang="en-US" dirty="0" smtClean="0"/>
              <a:t>return </a:t>
            </a:r>
            <a:r>
              <a:rPr lang="en-US" dirty="0"/>
              <a:t>( </a:t>
            </a:r>
            <a:endParaRPr lang="kk-KZ" dirty="0" smtClean="0"/>
          </a:p>
          <a:p>
            <a:r>
              <a:rPr lang="kk-KZ" dirty="0"/>
              <a:t>	</a:t>
            </a:r>
            <a:r>
              <a:rPr lang="en-US" dirty="0" smtClean="0"/>
              <a:t>&lt;</a:t>
            </a:r>
            <a:r>
              <a:rPr lang="en-US" dirty="0"/>
              <a:t>View style={</a:t>
            </a:r>
            <a:r>
              <a:rPr lang="en-US" dirty="0" err="1"/>
              <a:t>styles.container</a:t>
            </a:r>
            <a:r>
              <a:rPr lang="en-US" dirty="0"/>
              <a:t>}&gt; </a:t>
            </a:r>
            <a:endParaRPr lang="kk-KZ" dirty="0" smtClean="0"/>
          </a:p>
          <a:p>
            <a:r>
              <a:rPr lang="kk-KZ" dirty="0" smtClean="0"/>
              <a:t>	</a:t>
            </a:r>
            <a:r>
              <a:rPr lang="kk-KZ" dirty="0"/>
              <a:t>	</a:t>
            </a:r>
            <a:r>
              <a:rPr lang="en-US" dirty="0" smtClean="0"/>
              <a:t>&lt;</a:t>
            </a:r>
            <a:r>
              <a:rPr lang="en-US" dirty="0"/>
              <a:t>View style={</a:t>
            </a:r>
            <a:r>
              <a:rPr lang="en-US" dirty="0" err="1"/>
              <a:t>styles.card</a:t>
            </a:r>
            <a:r>
              <a:rPr lang="en-US" dirty="0"/>
              <a:t>}&gt; </a:t>
            </a:r>
            <a:endParaRPr lang="kk-KZ" dirty="0" smtClean="0"/>
          </a:p>
          <a:p>
            <a:r>
              <a:rPr lang="kk-KZ" dirty="0"/>
              <a:t>	</a:t>
            </a:r>
            <a:r>
              <a:rPr lang="kk-KZ" dirty="0" smtClean="0"/>
              <a:t>	</a:t>
            </a:r>
            <a:r>
              <a:rPr lang="en-US" dirty="0" smtClean="0"/>
              <a:t>&lt;</a:t>
            </a:r>
            <a:r>
              <a:rPr lang="en-US" dirty="0"/>
              <a:t>Text style={</a:t>
            </a:r>
            <a:r>
              <a:rPr lang="en-US" dirty="0" err="1"/>
              <a:t>styles.text</a:t>
            </a:r>
            <a:r>
              <a:rPr lang="en-US" dirty="0"/>
              <a:t>}&gt;</a:t>
            </a:r>
            <a:r>
              <a:rPr lang="ru-RU" dirty="0"/>
              <a:t>Карточка 1&lt;/</a:t>
            </a:r>
            <a:r>
              <a:rPr lang="en-US" dirty="0"/>
              <a:t>Text&gt; </a:t>
            </a:r>
            <a:endParaRPr lang="kk-KZ" dirty="0" smtClean="0"/>
          </a:p>
          <a:p>
            <a:r>
              <a:rPr lang="kk-KZ" dirty="0"/>
              <a:t>	</a:t>
            </a:r>
            <a:r>
              <a:rPr lang="kk-KZ" dirty="0" smtClean="0"/>
              <a:t>	</a:t>
            </a:r>
            <a:r>
              <a:rPr lang="en-US" dirty="0" smtClean="0"/>
              <a:t>&lt;/</a:t>
            </a:r>
            <a:r>
              <a:rPr lang="en-US" dirty="0"/>
              <a:t>View&gt; </a:t>
            </a:r>
            <a:endParaRPr lang="kk-KZ" dirty="0" smtClean="0"/>
          </a:p>
          <a:p>
            <a:r>
              <a:rPr lang="kk-KZ" dirty="0"/>
              <a:t>	</a:t>
            </a:r>
            <a:r>
              <a:rPr lang="kk-KZ" dirty="0" smtClean="0"/>
              <a:t>	</a:t>
            </a:r>
            <a:r>
              <a:rPr lang="en-US" dirty="0" smtClean="0"/>
              <a:t>&lt;</a:t>
            </a:r>
            <a:r>
              <a:rPr lang="en-US" dirty="0"/>
              <a:t>View style={</a:t>
            </a:r>
            <a:r>
              <a:rPr lang="en-US" dirty="0" err="1"/>
              <a:t>styles.card</a:t>
            </a:r>
            <a:r>
              <a:rPr lang="en-US" dirty="0"/>
              <a:t>}&gt; </a:t>
            </a:r>
            <a:endParaRPr lang="kk-KZ" dirty="0" smtClean="0"/>
          </a:p>
          <a:p>
            <a:r>
              <a:rPr lang="kk-KZ" dirty="0"/>
              <a:t>	</a:t>
            </a:r>
            <a:r>
              <a:rPr lang="kk-KZ" dirty="0" smtClean="0"/>
              <a:t>	</a:t>
            </a:r>
            <a:r>
              <a:rPr lang="en-US" dirty="0" smtClean="0"/>
              <a:t>&lt;</a:t>
            </a:r>
            <a:r>
              <a:rPr lang="en-US" dirty="0"/>
              <a:t>Text style={</a:t>
            </a:r>
            <a:r>
              <a:rPr lang="en-US" dirty="0" err="1"/>
              <a:t>styles.text</a:t>
            </a:r>
            <a:r>
              <a:rPr lang="en-US" dirty="0"/>
              <a:t>}&gt;</a:t>
            </a:r>
            <a:r>
              <a:rPr lang="ru-RU" dirty="0"/>
              <a:t>Карточка 2&lt;/</a:t>
            </a:r>
            <a:r>
              <a:rPr lang="en-US" dirty="0"/>
              <a:t>Text&gt; </a:t>
            </a:r>
            <a:endParaRPr lang="kk-KZ" dirty="0" smtClean="0"/>
          </a:p>
          <a:p>
            <a:r>
              <a:rPr lang="kk-KZ" dirty="0"/>
              <a:t>	</a:t>
            </a:r>
            <a:r>
              <a:rPr lang="kk-KZ" dirty="0" smtClean="0"/>
              <a:t>	</a:t>
            </a:r>
            <a:r>
              <a:rPr lang="en-US" dirty="0" smtClean="0"/>
              <a:t>&lt;/</a:t>
            </a:r>
            <a:r>
              <a:rPr lang="en-US" dirty="0"/>
              <a:t>View&gt; </a:t>
            </a:r>
            <a:endParaRPr lang="kk-KZ" dirty="0" smtClean="0"/>
          </a:p>
          <a:p>
            <a:r>
              <a:rPr lang="kk-KZ" dirty="0" smtClean="0"/>
              <a:t>	</a:t>
            </a:r>
            <a:r>
              <a:rPr lang="en-US" dirty="0" smtClean="0"/>
              <a:t>&lt;/</a:t>
            </a:r>
            <a:r>
              <a:rPr lang="en-US" dirty="0"/>
              <a:t>View&gt; </a:t>
            </a:r>
            <a:endParaRPr lang="kk-KZ" dirty="0" smtClean="0"/>
          </a:p>
          <a:p>
            <a:r>
              <a:rPr lang="kk-KZ" dirty="0"/>
              <a:t>	</a:t>
            </a:r>
            <a:r>
              <a:rPr lang="en-US" dirty="0" smtClean="0"/>
              <a:t>); </a:t>
            </a:r>
            <a:endParaRPr lang="kk-KZ" dirty="0" smtClean="0"/>
          </a:p>
          <a:p>
            <a:r>
              <a:rPr lang="en-US" dirty="0" smtClean="0"/>
              <a:t>};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59440" y="2035146"/>
            <a:ext cx="32512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563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8720" y="162560"/>
            <a:ext cx="10058400" cy="876063"/>
          </a:xfrm>
        </p:spPr>
        <p:txBody>
          <a:bodyPr>
            <a:normAutofit/>
          </a:bodyPr>
          <a:lstStyle/>
          <a:p>
            <a:r>
              <a:rPr lang="ru-RU" dirty="0" smtClean="0"/>
              <a:t>Адаптивный </a:t>
            </a:r>
            <a:r>
              <a:rPr lang="ru-RU" dirty="0"/>
              <a:t>экран с карточками </a:t>
            </a:r>
            <a:endParaRPr lang="ru-RU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097280" y="671044"/>
            <a:ext cx="10149840" cy="590931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const</a:t>
            </a:r>
            <a:r>
              <a:rPr lang="en-US" dirty="0"/>
              <a:t> styles = </a:t>
            </a:r>
            <a:r>
              <a:rPr lang="en-US" dirty="0" err="1"/>
              <a:t>StyleSheet.create</a:t>
            </a:r>
            <a:r>
              <a:rPr lang="en-US" dirty="0"/>
              <a:t>({ </a:t>
            </a:r>
            <a:endParaRPr lang="kk-KZ" dirty="0" smtClean="0"/>
          </a:p>
          <a:p>
            <a:r>
              <a:rPr lang="kk-KZ" dirty="0" smtClean="0"/>
              <a:t>	</a:t>
            </a:r>
            <a:r>
              <a:rPr lang="en-US" dirty="0" smtClean="0"/>
              <a:t>container</a:t>
            </a:r>
            <a:r>
              <a:rPr lang="en-US" dirty="0"/>
              <a:t>: </a:t>
            </a:r>
            <a:r>
              <a:rPr lang="en-US" dirty="0" smtClean="0"/>
              <a:t>{ </a:t>
            </a:r>
            <a:endParaRPr lang="kk-KZ" dirty="0" smtClean="0"/>
          </a:p>
          <a:p>
            <a:r>
              <a:rPr lang="kk-KZ" dirty="0"/>
              <a:t>	</a:t>
            </a:r>
            <a:r>
              <a:rPr lang="kk-KZ" dirty="0" smtClean="0"/>
              <a:t>	</a:t>
            </a:r>
            <a:r>
              <a:rPr lang="en-US" dirty="0" err="1" smtClean="0"/>
              <a:t>flexDirection</a:t>
            </a:r>
            <a:r>
              <a:rPr lang="en-US" dirty="0"/>
              <a:t>: 'row', </a:t>
            </a:r>
            <a:endParaRPr lang="kk-KZ" dirty="0" smtClean="0"/>
          </a:p>
          <a:p>
            <a:r>
              <a:rPr lang="kk-KZ" dirty="0"/>
              <a:t>	</a:t>
            </a:r>
            <a:r>
              <a:rPr lang="kk-KZ" dirty="0" smtClean="0"/>
              <a:t>	</a:t>
            </a:r>
            <a:r>
              <a:rPr lang="en-US" dirty="0" err="1" smtClean="0"/>
              <a:t>justifyContent</a:t>
            </a:r>
            <a:r>
              <a:rPr lang="en-US" dirty="0"/>
              <a:t>: 'space-around', </a:t>
            </a:r>
            <a:endParaRPr lang="kk-KZ" dirty="0" smtClean="0"/>
          </a:p>
          <a:p>
            <a:r>
              <a:rPr lang="kk-KZ" dirty="0"/>
              <a:t>	</a:t>
            </a:r>
            <a:r>
              <a:rPr lang="kk-KZ" dirty="0" smtClean="0"/>
              <a:t>	</a:t>
            </a:r>
            <a:r>
              <a:rPr lang="en-US" dirty="0" smtClean="0"/>
              <a:t>padding</a:t>
            </a:r>
            <a:r>
              <a:rPr lang="en-US" dirty="0"/>
              <a:t>: 10, </a:t>
            </a:r>
            <a:endParaRPr lang="kk-KZ" dirty="0" smtClean="0"/>
          </a:p>
          <a:p>
            <a:r>
              <a:rPr lang="kk-KZ" dirty="0"/>
              <a:t>	</a:t>
            </a:r>
            <a:r>
              <a:rPr lang="en-US" dirty="0" smtClean="0"/>
              <a:t>}, </a:t>
            </a:r>
            <a:endParaRPr lang="kk-KZ" dirty="0" smtClean="0"/>
          </a:p>
          <a:p>
            <a:r>
              <a:rPr lang="kk-KZ" dirty="0" smtClean="0"/>
              <a:t>	</a:t>
            </a:r>
            <a:r>
              <a:rPr lang="en-US" dirty="0" smtClean="0"/>
              <a:t>card</a:t>
            </a:r>
            <a:r>
              <a:rPr lang="en-US" dirty="0"/>
              <a:t>: { </a:t>
            </a:r>
            <a:endParaRPr lang="kk-KZ" dirty="0" smtClean="0"/>
          </a:p>
          <a:p>
            <a:r>
              <a:rPr lang="kk-KZ" dirty="0"/>
              <a:t>	</a:t>
            </a:r>
            <a:r>
              <a:rPr lang="kk-KZ" dirty="0" smtClean="0"/>
              <a:t>	</a:t>
            </a:r>
            <a:r>
              <a:rPr lang="en-US" dirty="0" smtClean="0"/>
              <a:t>width</a:t>
            </a:r>
            <a:r>
              <a:rPr lang="en-US" dirty="0"/>
              <a:t>: width * 0.4, // 40% </a:t>
            </a:r>
            <a:r>
              <a:rPr lang="ru-RU" dirty="0"/>
              <a:t>от ширины экрана </a:t>
            </a:r>
            <a:endParaRPr lang="ru-RU" dirty="0" smtClean="0"/>
          </a:p>
          <a:p>
            <a:r>
              <a:rPr lang="ru-RU" dirty="0"/>
              <a:t>	</a:t>
            </a:r>
            <a:r>
              <a:rPr lang="ru-RU" dirty="0" smtClean="0"/>
              <a:t>	</a:t>
            </a:r>
            <a:r>
              <a:rPr lang="en-US" dirty="0" smtClean="0"/>
              <a:t>height</a:t>
            </a:r>
            <a:r>
              <a:rPr lang="en-US" dirty="0"/>
              <a:t>: 150, </a:t>
            </a:r>
            <a:endParaRPr lang="kk-KZ" dirty="0" smtClean="0"/>
          </a:p>
          <a:p>
            <a:r>
              <a:rPr lang="kk-KZ" dirty="0"/>
              <a:t>	</a:t>
            </a:r>
            <a:r>
              <a:rPr lang="kk-KZ" dirty="0" smtClean="0"/>
              <a:t>	</a:t>
            </a:r>
            <a:r>
              <a:rPr lang="en-US" dirty="0" err="1" smtClean="0"/>
              <a:t>backgroundColor</a:t>
            </a:r>
            <a:r>
              <a:rPr lang="en-US" dirty="0"/>
              <a:t>: '#3498db', </a:t>
            </a:r>
            <a:endParaRPr lang="kk-KZ" dirty="0" smtClean="0"/>
          </a:p>
          <a:p>
            <a:r>
              <a:rPr lang="kk-KZ" dirty="0"/>
              <a:t>	</a:t>
            </a:r>
            <a:r>
              <a:rPr lang="kk-KZ" dirty="0" smtClean="0"/>
              <a:t>	</a:t>
            </a:r>
            <a:r>
              <a:rPr lang="en-US" dirty="0" err="1" smtClean="0"/>
              <a:t>justifyContent</a:t>
            </a:r>
            <a:r>
              <a:rPr lang="en-US" dirty="0"/>
              <a:t>: 'center', </a:t>
            </a:r>
            <a:endParaRPr lang="kk-KZ" dirty="0" smtClean="0"/>
          </a:p>
          <a:p>
            <a:r>
              <a:rPr lang="kk-KZ" dirty="0" smtClean="0"/>
              <a:t>	</a:t>
            </a:r>
            <a:r>
              <a:rPr lang="kk-KZ" dirty="0"/>
              <a:t>	</a:t>
            </a:r>
            <a:r>
              <a:rPr lang="en-US" dirty="0" err="1" smtClean="0"/>
              <a:t>alignItems</a:t>
            </a:r>
            <a:r>
              <a:rPr lang="en-US" dirty="0"/>
              <a:t>: 'center', </a:t>
            </a:r>
            <a:endParaRPr lang="kk-KZ" dirty="0" smtClean="0"/>
          </a:p>
          <a:p>
            <a:r>
              <a:rPr lang="kk-KZ" dirty="0"/>
              <a:t>	</a:t>
            </a:r>
            <a:r>
              <a:rPr lang="kk-KZ" dirty="0" smtClean="0"/>
              <a:t>	</a:t>
            </a:r>
            <a:r>
              <a:rPr lang="en-US" dirty="0" err="1" smtClean="0"/>
              <a:t>borderRadius</a:t>
            </a:r>
            <a:r>
              <a:rPr lang="en-US" dirty="0"/>
              <a:t>: 10, </a:t>
            </a:r>
            <a:endParaRPr lang="kk-KZ" dirty="0" smtClean="0"/>
          </a:p>
          <a:p>
            <a:r>
              <a:rPr lang="kk-KZ" dirty="0"/>
              <a:t>	</a:t>
            </a:r>
            <a:r>
              <a:rPr lang="en-US" dirty="0" smtClean="0"/>
              <a:t>}, </a:t>
            </a:r>
            <a:endParaRPr lang="kk-KZ" dirty="0" smtClean="0"/>
          </a:p>
          <a:p>
            <a:r>
              <a:rPr lang="kk-KZ" dirty="0" smtClean="0"/>
              <a:t>	</a:t>
            </a:r>
            <a:r>
              <a:rPr lang="en-US" dirty="0" smtClean="0"/>
              <a:t>text</a:t>
            </a:r>
            <a:r>
              <a:rPr lang="en-US" dirty="0"/>
              <a:t>: { </a:t>
            </a:r>
            <a:endParaRPr lang="kk-KZ" dirty="0" smtClean="0"/>
          </a:p>
          <a:p>
            <a:r>
              <a:rPr lang="kk-KZ" dirty="0" smtClean="0"/>
              <a:t>	</a:t>
            </a:r>
            <a:r>
              <a:rPr lang="kk-KZ" dirty="0"/>
              <a:t>	</a:t>
            </a:r>
            <a:r>
              <a:rPr lang="en-US" dirty="0" smtClean="0"/>
              <a:t>color</a:t>
            </a:r>
            <a:r>
              <a:rPr lang="en-US" dirty="0"/>
              <a:t>: 'white', </a:t>
            </a:r>
            <a:endParaRPr lang="kk-KZ" dirty="0" smtClean="0"/>
          </a:p>
          <a:p>
            <a:r>
              <a:rPr lang="kk-KZ" dirty="0" smtClean="0"/>
              <a:t>	</a:t>
            </a:r>
            <a:r>
              <a:rPr lang="kk-KZ" dirty="0"/>
              <a:t>	</a:t>
            </a:r>
            <a:r>
              <a:rPr lang="en-US" dirty="0" err="1" smtClean="0"/>
              <a:t>fontSize</a:t>
            </a:r>
            <a:r>
              <a:rPr lang="en-US" dirty="0"/>
              <a:t>: 16, </a:t>
            </a:r>
            <a:endParaRPr lang="kk-KZ" dirty="0" smtClean="0"/>
          </a:p>
          <a:p>
            <a:r>
              <a:rPr lang="kk-KZ" dirty="0" smtClean="0"/>
              <a:t>	</a:t>
            </a:r>
            <a:r>
              <a:rPr lang="en-US" dirty="0" smtClean="0"/>
              <a:t>}, </a:t>
            </a:r>
            <a:endParaRPr lang="kk-KZ" dirty="0" smtClean="0"/>
          </a:p>
          <a:p>
            <a:r>
              <a:rPr lang="en-US" dirty="0" smtClean="0"/>
              <a:t>}); </a:t>
            </a:r>
            <a:endParaRPr lang="kk-KZ" dirty="0" smtClean="0"/>
          </a:p>
          <a:p>
            <a:endParaRPr lang="kk-KZ" dirty="0"/>
          </a:p>
          <a:p>
            <a:r>
              <a:rPr lang="en-US" dirty="0" smtClean="0"/>
              <a:t>export </a:t>
            </a:r>
            <a:r>
              <a:rPr lang="en-US" dirty="0"/>
              <a:t>default </a:t>
            </a:r>
            <a:r>
              <a:rPr lang="en-US" dirty="0" err="1"/>
              <a:t>ResponsiveLayout</a:t>
            </a:r>
            <a:r>
              <a:rPr lang="en-US" dirty="0"/>
              <a:t>;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59440" y="2035146"/>
            <a:ext cx="32512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r>
              <a:rPr lang="kk-KZ" dirty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830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Введение </a:t>
            </a:r>
            <a:r>
              <a:rPr lang="ru-RU" dirty="0"/>
              <a:t>в стилизацию в </a:t>
            </a:r>
            <a:r>
              <a:rPr lang="ru-RU" dirty="0" err="1"/>
              <a:t>React</a:t>
            </a:r>
            <a:r>
              <a:rPr lang="ru-RU" dirty="0"/>
              <a:t> </a:t>
            </a:r>
            <a:r>
              <a:rPr lang="ru-RU" dirty="0" err="1" smtClean="0"/>
              <a:t>Native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Различия </a:t>
            </a:r>
            <a:r>
              <a:rPr lang="ru-RU" sz="2400" dirty="0"/>
              <a:t>между стилизацией в </a:t>
            </a:r>
            <a:r>
              <a:rPr lang="en-US" sz="2400" dirty="0"/>
              <a:t>React Native </a:t>
            </a:r>
            <a:r>
              <a:rPr lang="ru-RU" sz="2400" dirty="0"/>
              <a:t>и вебе (</a:t>
            </a:r>
            <a:r>
              <a:rPr lang="en-US" sz="2400" dirty="0"/>
              <a:t>CSS vs. </a:t>
            </a:r>
            <a:r>
              <a:rPr lang="en-US" sz="2400" dirty="0" err="1"/>
              <a:t>StyleSheet</a:t>
            </a:r>
            <a:r>
              <a:rPr lang="en-US" sz="2400" dirty="0"/>
              <a:t>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en-US" sz="2400" dirty="0"/>
              <a:t>Inline-</a:t>
            </a:r>
            <a:r>
              <a:rPr lang="ru-RU" sz="2400" dirty="0"/>
              <a:t>стили </a:t>
            </a:r>
            <a:r>
              <a:rPr lang="en-US" sz="2400" dirty="0"/>
              <a:t>vs. </a:t>
            </a:r>
            <a:r>
              <a:rPr lang="en-US" sz="2400" dirty="0" err="1"/>
              <a:t>StyleSheet.create</a:t>
            </a:r>
            <a:r>
              <a:rPr lang="en-US" sz="2400" dirty="0"/>
              <a:t>()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Поддержка </a:t>
            </a:r>
            <a:r>
              <a:rPr lang="en-US" sz="2400" dirty="0" err="1"/>
              <a:t>Flexbox</a:t>
            </a:r>
            <a:r>
              <a:rPr lang="en-US" sz="2400" dirty="0"/>
              <a:t> </a:t>
            </a:r>
            <a:r>
              <a:rPr lang="ru-RU" sz="2400" dirty="0"/>
              <a:t>в </a:t>
            </a:r>
            <a:r>
              <a:rPr lang="en-US" sz="2400" dirty="0"/>
              <a:t>React Native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7862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Введение </a:t>
            </a:r>
            <a:r>
              <a:rPr lang="ru-RU" dirty="0"/>
              <a:t>в стилизацию в </a:t>
            </a:r>
            <a:r>
              <a:rPr lang="ru-RU" dirty="0" err="1"/>
              <a:t>React</a:t>
            </a:r>
            <a:r>
              <a:rPr lang="ru-RU" dirty="0"/>
              <a:t> </a:t>
            </a:r>
            <a:r>
              <a:rPr lang="ru-RU" dirty="0" err="1" smtClean="0"/>
              <a:t>Native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Различия </a:t>
            </a:r>
            <a:r>
              <a:rPr lang="ru-RU" sz="2400" dirty="0"/>
              <a:t>между стилизацией в </a:t>
            </a:r>
            <a:r>
              <a:rPr lang="en-US" sz="2400" dirty="0"/>
              <a:t>React Native </a:t>
            </a:r>
            <a:r>
              <a:rPr lang="ru-RU" sz="2400" dirty="0"/>
              <a:t>и вебе (</a:t>
            </a:r>
            <a:r>
              <a:rPr lang="en-US" sz="2400" dirty="0"/>
              <a:t>CSS vs. </a:t>
            </a:r>
            <a:r>
              <a:rPr lang="en-US" sz="2400" dirty="0" err="1"/>
              <a:t>StyleSheet</a:t>
            </a:r>
            <a:r>
              <a:rPr lang="en-US" sz="2400" dirty="0"/>
              <a:t>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en-US" sz="2400" dirty="0"/>
              <a:t>Inline-</a:t>
            </a:r>
            <a:r>
              <a:rPr lang="ru-RU" sz="2400" dirty="0"/>
              <a:t>стили </a:t>
            </a:r>
            <a:r>
              <a:rPr lang="en-US" sz="2400" dirty="0"/>
              <a:t>vs. </a:t>
            </a:r>
            <a:r>
              <a:rPr lang="en-US" sz="2400" dirty="0" err="1"/>
              <a:t>StyleSheet.create</a:t>
            </a:r>
            <a:r>
              <a:rPr lang="en-US" sz="2400" dirty="0"/>
              <a:t>()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Поддержка </a:t>
            </a:r>
            <a:r>
              <a:rPr lang="en-US" sz="2400" dirty="0" err="1"/>
              <a:t>Flexbox</a:t>
            </a:r>
            <a:r>
              <a:rPr lang="en-US" sz="2400" dirty="0"/>
              <a:t> </a:t>
            </a:r>
            <a:r>
              <a:rPr lang="ru-RU" sz="2400" dirty="0"/>
              <a:t>в </a:t>
            </a:r>
            <a:r>
              <a:rPr lang="en-US" sz="2400" dirty="0"/>
              <a:t>React Native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endParaRPr lang="ru-RU" sz="24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78560" y="2228733"/>
            <a:ext cx="8422640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React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Native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стилизация отличается от веба. Вместо стандартного CSS используются объекты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JavaScript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которые описывают стили.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Основные отличия: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Синтаксис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React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Native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свойства записываются 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camelCase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(например, </a:t>
            </a:r>
            <a:r>
              <a:rPr lang="ru-RU" b="1" dirty="0" err="1">
                <a:latin typeface="Arial" panose="020B0604020202020204" pitchFamily="34" charset="0"/>
              </a:rPr>
              <a:t>backgroundColor</a:t>
            </a:r>
            <a:r>
              <a:rPr lang="ru-RU" dirty="0">
                <a:latin typeface="Arial" panose="020B0604020202020204" pitchFamily="34" charset="0"/>
              </a:rPr>
              <a:t> вместо </a:t>
            </a:r>
            <a:r>
              <a:rPr lang="ru-RU" b="1" dirty="0" err="1">
                <a:latin typeface="Arial" panose="020B0604020202020204" pitchFamily="34" charset="0"/>
              </a:rPr>
              <a:t>background-color</a:t>
            </a:r>
            <a:r>
              <a:rPr lang="ru-RU" dirty="0">
                <a:latin typeface="Arial" panose="020B0604020202020204" pitchFamily="34" charset="0"/>
              </a:rPr>
              <a:t>).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Единицы измерения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В RN все размеры задаются в числовом формате (без </a:t>
            </a:r>
            <a:r>
              <a:rPr lang="ru-RU" u="sng" dirty="0" err="1">
                <a:latin typeface="Arial" panose="020B0604020202020204" pitchFamily="34" charset="0"/>
              </a:rPr>
              <a:t>px</a:t>
            </a:r>
            <a:r>
              <a:rPr lang="ru-RU" u="sng" dirty="0">
                <a:latin typeface="Arial" panose="020B0604020202020204" pitchFamily="34" charset="0"/>
              </a:rPr>
              <a:t>, </a:t>
            </a:r>
            <a:r>
              <a:rPr lang="ru-RU" u="sng" dirty="0" err="1">
                <a:latin typeface="Arial" panose="020B0604020202020204" pitchFamily="34" charset="0"/>
              </a:rPr>
              <a:t>em</a:t>
            </a:r>
            <a:r>
              <a:rPr lang="ru-RU" u="sng" dirty="0">
                <a:latin typeface="Arial" panose="020B0604020202020204" pitchFamily="34" charset="0"/>
              </a:rPr>
              <a:t>, %).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Ограниченный набор свойств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React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Native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поддерживает не все CSS-свойства, но предлагает альтернативные способы стилизации.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8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Введение </a:t>
            </a:r>
            <a:r>
              <a:rPr lang="ru-RU" dirty="0"/>
              <a:t>в стилизацию в </a:t>
            </a:r>
            <a:r>
              <a:rPr lang="ru-RU" dirty="0" err="1"/>
              <a:t>React</a:t>
            </a:r>
            <a:r>
              <a:rPr lang="ru-RU" dirty="0"/>
              <a:t> </a:t>
            </a:r>
            <a:r>
              <a:rPr lang="ru-RU" dirty="0" err="1" smtClean="0"/>
              <a:t>Native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Различия </a:t>
            </a:r>
            <a:r>
              <a:rPr lang="ru-RU" sz="2400" dirty="0"/>
              <a:t>между стилизацией в </a:t>
            </a:r>
            <a:r>
              <a:rPr lang="en-US" sz="2400" dirty="0"/>
              <a:t>React Native </a:t>
            </a:r>
            <a:r>
              <a:rPr lang="ru-RU" sz="2400" dirty="0"/>
              <a:t>и вебе (</a:t>
            </a:r>
            <a:r>
              <a:rPr lang="en-US" sz="2400" dirty="0"/>
              <a:t>CSS vs. </a:t>
            </a:r>
            <a:r>
              <a:rPr lang="en-US" sz="2400" dirty="0" err="1"/>
              <a:t>StyleSheet</a:t>
            </a:r>
            <a:r>
              <a:rPr lang="en-US" sz="2400" dirty="0"/>
              <a:t>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en-US" sz="2400" dirty="0"/>
              <a:t>Inline-</a:t>
            </a:r>
            <a:r>
              <a:rPr lang="ru-RU" sz="2400" dirty="0"/>
              <a:t>стили </a:t>
            </a:r>
            <a:r>
              <a:rPr lang="en-US" sz="2400" dirty="0"/>
              <a:t>vs. </a:t>
            </a:r>
            <a:r>
              <a:rPr lang="en-US" sz="2400" dirty="0" err="1"/>
              <a:t>StyleSheet.create</a:t>
            </a:r>
            <a:r>
              <a:rPr lang="en-US" sz="2400" dirty="0"/>
              <a:t>()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Поддержка </a:t>
            </a:r>
            <a:r>
              <a:rPr lang="en-US" sz="2400" dirty="0" err="1"/>
              <a:t>Flexbox</a:t>
            </a:r>
            <a:r>
              <a:rPr lang="en-US" sz="2400" dirty="0"/>
              <a:t> </a:t>
            </a:r>
            <a:r>
              <a:rPr lang="ru-RU" sz="2400" dirty="0"/>
              <a:t>в </a:t>
            </a:r>
            <a:r>
              <a:rPr lang="en-US" sz="2400" dirty="0"/>
              <a:t>React Native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endParaRPr lang="ru-RU" sz="24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46860" y="2403809"/>
            <a:ext cx="4404360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/>
              <a:t>CSS (Web):</a:t>
            </a:r>
            <a:endParaRPr lang="en-US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</a:rPr>
              <a:t>container {  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background-color</a:t>
            </a:r>
            <a:r>
              <a:rPr lang="en-US" dirty="0">
                <a:latin typeface="Arial" panose="020B0604020202020204" pitchFamily="34" charset="0"/>
              </a:rPr>
              <a:t>: blue;  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padding</a:t>
            </a:r>
            <a:r>
              <a:rPr lang="en-US" dirty="0">
                <a:latin typeface="Arial" panose="020B0604020202020204" pitchFamily="34" charset="0"/>
              </a:rPr>
              <a:t>: 10px;  </a:t>
            </a:r>
            <a:r>
              <a:rPr lang="ru-RU" dirty="0" smtClean="0">
                <a:latin typeface="Arial" panose="020B0604020202020204" pitchFamily="34" charset="0"/>
              </a:rPr>
              <a:t>	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width</a:t>
            </a:r>
            <a:r>
              <a:rPr lang="en-US" dirty="0">
                <a:latin typeface="Arial" panose="020B0604020202020204" pitchFamily="34" charset="0"/>
              </a:rPr>
              <a:t>: 100px</a:t>
            </a:r>
            <a:r>
              <a:rPr lang="en-US" dirty="0" smtClean="0">
                <a:latin typeface="Arial" panose="020B0604020202020204" pitchFamily="34" charset="0"/>
              </a:rPr>
              <a:t>;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}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97320" y="2403809"/>
            <a:ext cx="4307840" cy="258532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React Native (JS-</a:t>
            </a:r>
            <a:r>
              <a:rPr lang="ru-RU" b="1" dirty="0"/>
              <a:t>объект):</a:t>
            </a:r>
            <a:endParaRPr 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latin typeface="Arial" panose="020B0604020202020204" pitchFamily="34" charset="0"/>
              </a:rPr>
              <a:t>const</a:t>
            </a:r>
            <a:r>
              <a:rPr lang="en-US" dirty="0">
                <a:latin typeface="Arial" panose="020B0604020202020204" pitchFamily="34" charset="0"/>
              </a:rPr>
              <a:t> styles = </a:t>
            </a:r>
            <a:r>
              <a:rPr lang="en-US" dirty="0" err="1">
                <a:latin typeface="Arial" panose="020B0604020202020204" pitchFamily="34" charset="0"/>
              </a:rPr>
              <a:t>StyleSheet.create</a:t>
            </a:r>
            <a:r>
              <a:rPr lang="en-US" dirty="0">
                <a:latin typeface="Arial" panose="020B0604020202020204" pitchFamily="34" charset="0"/>
              </a:rPr>
              <a:t>({  </a:t>
            </a:r>
            <a:r>
              <a:rPr lang="ru-RU" dirty="0" smtClean="0">
                <a:latin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</a:rPr>
              <a:t>container</a:t>
            </a:r>
            <a:r>
              <a:rPr lang="en-US" dirty="0">
                <a:latin typeface="Arial" panose="020B0604020202020204" pitchFamily="34" charset="0"/>
              </a:rPr>
              <a:t>: {    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anose="020B0604020202020204" pitchFamily="34" charset="0"/>
              </a:rPr>
              <a:t>	</a:t>
            </a:r>
            <a:r>
              <a:rPr lang="en-US" dirty="0" err="1" smtClean="0">
                <a:latin typeface="Arial" panose="020B0604020202020204" pitchFamily="34" charset="0"/>
              </a:rPr>
              <a:t>backgroundColor</a:t>
            </a:r>
            <a:r>
              <a:rPr lang="en-US" dirty="0">
                <a:latin typeface="Arial" panose="020B0604020202020204" pitchFamily="34" charset="0"/>
              </a:rPr>
              <a:t>: 'blue',   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padding</a:t>
            </a:r>
            <a:r>
              <a:rPr lang="en-US" dirty="0">
                <a:latin typeface="Arial" panose="020B0604020202020204" pitchFamily="34" charset="0"/>
              </a:rPr>
              <a:t>: 10,    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width</a:t>
            </a:r>
            <a:r>
              <a:rPr lang="en-US" dirty="0">
                <a:latin typeface="Arial" panose="020B0604020202020204" pitchFamily="34" charset="0"/>
              </a:rPr>
              <a:t>: 100,  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},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});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85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Введение </a:t>
            </a:r>
            <a:r>
              <a:rPr lang="ru-RU" dirty="0"/>
              <a:t>в стилизацию в </a:t>
            </a:r>
            <a:r>
              <a:rPr lang="ru-RU" dirty="0" err="1"/>
              <a:t>React</a:t>
            </a:r>
            <a:r>
              <a:rPr lang="ru-RU" dirty="0"/>
              <a:t> </a:t>
            </a:r>
            <a:r>
              <a:rPr lang="ru-RU" dirty="0" err="1" smtClean="0"/>
              <a:t>Native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Различия </a:t>
            </a:r>
            <a:r>
              <a:rPr lang="ru-RU" sz="2400" dirty="0"/>
              <a:t>между стилизацией в </a:t>
            </a:r>
            <a:r>
              <a:rPr lang="en-US" sz="2400" dirty="0"/>
              <a:t>React Native </a:t>
            </a:r>
            <a:r>
              <a:rPr lang="ru-RU" sz="2400" dirty="0"/>
              <a:t>и вебе (</a:t>
            </a:r>
            <a:r>
              <a:rPr lang="en-US" sz="2400" dirty="0"/>
              <a:t>CSS vs. </a:t>
            </a:r>
            <a:r>
              <a:rPr lang="en-US" sz="2400" dirty="0" err="1"/>
              <a:t>StyleSheet</a:t>
            </a:r>
            <a:r>
              <a:rPr lang="en-US" sz="2400" dirty="0"/>
              <a:t>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en-US" sz="2400" dirty="0"/>
              <a:t>Inline-</a:t>
            </a:r>
            <a:r>
              <a:rPr lang="ru-RU" sz="2400" dirty="0"/>
              <a:t>стили </a:t>
            </a:r>
            <a:r>
              <a:rPr lang="en-US" sz="2400" dirty="0"/>
              <a:t>vs. </a:t>
            </a:r>
            <a:r>
              <a:rPr lang="en-US" sz="2400" dirty="0" err="1"/>
              <a:t>StyleSheet.create</a:t>
            </a:r>
            <a:r>
              <a:rPr lang="en-US" sz="2400" dirty="0"/>
              <a:t>()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Поддержка </a:t>
            </a:r>
            <a:r>
              <a:rPr lang="en-US" sz="2400" dirty="0" err="1"/>
              <a:t>Flexbox</a:t>
            </a:r>
            <a:r>
              <a:rPr lang="en-US" sz="2400" dirty="0"/>
              <a:t> </a:t>
            </a:r>
            <a:r>
              <a:rPr lang="ru-RU" sz="2400" dirty="0"/>
              <a:t>в </a:t>
            </a:r>
            <a:r>
              <a:rPr lang="en-US" sz="2400" dirty="0"/>
              <a:t>React Native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endParaRPr lang="ru-RU" sz="24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94122" y="2799322"/>
            <a:ext cx="10459398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anose="020B0604020202020204" pitchFamily="34" charset="0"/>
              </a:rPr>
              <a:t>В </a:t>
            </a:r>
            <a:r>
              <a:rPr lang="ru-RU" dirty="0" err="1">
                <a:latin typeface="Arial" panose="020B0604020202020204" pitchFamily="34" charset="0"/>
              </a:rPr>
              <a:t>React</a:t>
            </a:r>
            <a:r>
              <a:rPr lang="ru-RU" dirty="0">
                <a:latin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</a:rPr>
              <a:t>Native</a:t>
            </a:r>
            <a:r>
              <a:rPr lang="ru-RU" dirty="0">
                <a:latin typeface="Arial" panose="020B0604020202020204" pitchFamily="34" charset="0"/>
              </a:rPr>
              <a:t> можно использовать стили </a:t>
            </a:r>
            <a:r>
              <a:rPr lang="ru-RU" dirty="0" err="1">
                <a:latin typeface="Arial" panose="020B0604020202020204" pitchFamily="34" charset="0"/>
              </a:rPr>
              <a:t>инлайн</a:t>
            </a:r>
            <a:r>
              <a:rPr lang="ru-RU" dirty="0">
                <a:latin typeface="Arial" panose="020B0604020202020204" pitchFamily="34" charset="0"/>
              </a:rPr>
              <a:t>, но рекомендуется применять </a:t>
            </a:r>
            <a:r>
              <a:rPr lang="ru-RU" b="1" dirty="0" err="1">
                <a:latin typeface="Arial" panose="020B0604020202020204" pitchFamily="34" charset="0"/>
              </a:rPr>
              <a:t>StyleSheet.create</a:t>
            </a:r>
            <a:r>
              <a:rPr lang="ru-RU" b="1" dirty="0">
                <a:latin typeface="Arial" panose="020B0604020202020204" pitchFamily="34" charset="0"/>
              </a:rPr>
              <a:t>().</a:t>
            </a:r>
            <a:r>
              <a:rPr lang="ru-RU" dirty="0">
                <a:latin typeface="Arial" panose="020B0604020202020204" pitchFamily="34" charset="0"/>
              </a:rPr>
              <a:t> 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anose="020B0604020202020204" pitchFamily="34" charset="0"/>
              </a:rPr>
              <a:t>Это </a:t>
            </a:r>
            <a:r>
              <a:rPr lang="ru-RU" dirty="0">
                <a:latin typeface="Arial" panose="020B0604020202020204" pitchFamily="34" charset="0"/>
              </a:rPr>
              <a:t>помогает: </a:t>
            </a:r>
            <a:endParaRPr lang="ru-RU" dirty="0" smtClean="0">
              <a:latin typeface="Arial" panose="020B0604020202020204" pitchFamily="34" charset="0"/>
            </a:endParaRPr>
          </a:p>
          <a:p>
            <a:pPr marL="285750" lvl="0" indent="608013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</a:rPr>
              <a:t>	</a:t>
            </a:r>
            <a:r>
              <a:rPr lang="ru-RU" dirty="0" smtClean="0">
                <a:latin typeface="Arial" panose="020B0604020202020204" pitchFamily="34" charset="0"/>
              </a:rPr>
              <a:t>Оптимизировать </a:t>
            </a:r>
            <a:r>
              <a:rPr lang="ru-RU" dirty="0">
                <a:latin typeface="Arial" panose="020B0604020202020204" pitchFamily="34" charset="0"/>
              </a:rPr>
              <a:t>производительность (так как стили компилируются один раз) </a:t>
            </a:r>
            <a:endParaRPr lang="ru-RU" dirty="0" smtClean="0">
              <a:latin typeface="Arial" panose="020B0604020202020204" pitchFamily="34" charset="0"/>
            </a:endParaRPr>
          </a:p>
          <a:p>
            <a:pPr marL="285750" lvl="0" indent="608013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</a:rPr>
              <a:t>	</a:t>
            </a:r>
            <a:r>
              <a:rPr lang="ru-RU" dirty="0" smtClean="0">
                <a:latin typeface="Arial" panose="020B0604020202020204" pitchFamily="34" charset="0"/>
              </a:rPr>
              <a:t>Улучшить </a:t>
            </a:r>
            <a:r>
              <a:rPr lang="ru-RU" dirty="0">
                <a:latin typeface="Arial" panose="020B0604020202020204" pitchFamily="34" charset="0"/>
              </a:rPr>
              <a:t>читаемость кода </a:t>
            </a:r>
            <a:endParaRPr lang="ru-RU" dirty="0" smtClean="0">
              <a:latin typeface="Arial" panose="020B0604020202020204" pitchFamily="34" charset="0"/>
            </a:endParaRPr>
          </a:p>
          <a:p>
            <a:pPr marL="285750" lvl="0" indent="608013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</a:rPr>
              <a:t>	</a:t>
            </a:r>
            <a:r>
              <a:rPr lang="ru-RU" dirty="0" smtClean="0">
                <a:latin typeface="Arial" panose="020B0604020202020204" pitchFamily="34" charset="0"/>
              </a:rPr>
              <a:t>Разделить </a:t>
            </a:r>
            <a:r>
              <a:rPr lang="ru-RU" dirty="0">
                <a:latin typeface="Arial" panose="020B0604020202020204" pitchFamily="34" charset="0"/>
              </a:rPr>
              <a:t>стили от логики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67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Введение </a:t>
            </a:r>
            <a:r>
              <a:rPr lang="ru-RU" dirty="0"/>
              <a:t>в стилизацию в </a:t>
            </a:r>
            <a:r>
              <a:rPr lang="ru-RU" dirty="0" err="1"/>
              <a:t>React</a:t>
            </a:r>
            <a:r>
              <a:rPr lang="ru-RU" dirty="0"/>
              <a:t> </a:t>
            </a:r>
            <a:r>
              <a:rPr lang="ru-RU" dirty="0" err="1" smtClean="0"/>
              <a:t>Native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Различия </a:t>
            </a:r>
            <a:r>
              <a:rPr lang="ru-RU" sz="2400" dirty="0"/>
              <a:t>между стилизацией в </a:t>
            </a:r>
            <a:r>
              <a:rPr lang="en-US" sz="2400" dirty="0"/>
              <a:t>React Native </a:t>
            </a:r>
            <a:r>
              <a:rPr lang="ru-RU" sz="2400" dirty="0"/>
              <a:t>и вебе (</a:t>
            </a:r>
            <a:r>
              <a:rPr lang="en-US" sz="2400" dirty="0"/>
              <a:t>CSS vs. </a:t>
            </a:r>
            <a:r>
              <a:rPr lang="en-US" sz="2400" dirty="0" err="1"/>
              <a:t>StyleSheet</a:t>
            </a:r>
            <a:r>
              <a:rPr lang="en-US" sz="2400" dirty="0"/>
              <a:t>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en-US" sz="2400" dirty="0"/>
              <a:t>Inline-</a:t>
            </a:r>
            <a:r>
              <a:rPr lang="ru-RU" sz="2400" dirty="0"/>
              <a:t>стили </a:t>
            </a:r>
            <a:r>
              <a:rPr lang="en-US" sz="2400" dirty="0"/>
              <a:t>vs. </a:t>
            </a:r>
            <a:r>
              <a:rPr lang="en-US" sz="2400" dirty="0" err="1"/>
              <a:t>StyleSheet.create</a:t>
            </a:r>
            <a:r>
              <a:rPr lang="en-US" sz="2400" dirty="0"/>
              <a:t>()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Поддержка </a:t>
            </a:r>
            <a:r>
              <a:rPr lang="en-US" sz="2400" dirty="0" err="1"/>
              <a:t>Flexbox</a:t>
            </a:r>
            <a:r>
              <a:rPr lang="en-US" sz="2400" dirty="0"/>
              <a:t> </a:t>
            </a:r>
            <a:r>
              <a:rPr lang="ru-RU" sz="2400" dirty="0"/>
              <a:t>в </a:t>
            </a:r>
            <a:r>
              <a:rPr lang="en-US" sz="2400" dirty="0"/>
              <a:t>React Native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endParaRPr lang="ru-RU" sz="24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03020" y="2822106"/>
            <a:ext cx="7932420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b="1" dirty="0"/>
              <a:t>Пример использования </a:t>
            </a:r>
            <a:r>
              <a:rPr lang="en-US" b="1" dirty="0"/>
              <a:t>inline-</a:t>
            </a:r>
            <a:r>
              <a:rPr lang="ru-RU" b="1" dirty="0"/>
              <a:t>стилей: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&lt;View style={{ </a:t>
            </a:r>
            <a:r>
              <a:rPr lang="en-US" dirty="0" err="1">
                <a:latin typeface="Arial" panose="020B0604020202020204" pitchFamily="34" charset="0"/>
              </a:rPr>
              <a:t>backgroundColor</a:t>
            </a:r>
            <a:r>
              <a:rPr lang="en-US" dirty="0">
                <a:latin typeface="Arial" panose="020B0604020202020204" pitchFamily="34" charset="0"/>
              </a:rPr>
              <a:t>: 'blue', padding: 10 }} /&gt;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303020" y="4015510"/>
            <a:ext cx="6987540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b="1" dirty="0" smtClean="0"/>
              <a:t>Вариант </a:t>
            </a:r>
            <a:r>
              <a:rPr lang="ru-RU" b="1" dirty="0"/>
              <a:t>через </a:t>
            </a:r>
            <a:r>
              <a:rPr lang="en-US" b="1" dirty="0" err="1"/>
              <a:t>StyleSheet.create</a:t>
            </a:r>
            <a:r>
              <a:rPr lang="en-US" b="1" dirty="0"/>
              <a:t>():</a:t>
            </a:r>
            <a:endParaRPr lang="ru-RU" b="1" dirty="0"/>
          </a:p>
          <a:p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latin typeface="Arial" panose="020B0604020202020204" pitchFamily="34" charset="0"/>
              </a:rPr>
              <a:t>const</a:t>
            </a:r>
            <a:r>
              <a:rPr lang="en-US" dirty="0">
                <a:latin typeface="Arial" panose="020B0604020202020204" pitchFamily="34" charset="0"/>
              </a:rPr>
              <a:t> styles = </a:t>
            </a:r>
            <a:r>
              <a:rPr lang="en-US" dirty="0" err="1">
                <a:latin typeface="Arial" panose="020B0604020202020204" pitchFamily="34" charset="0"/>
              </a:rPr>
              <a:t>StyleSheet.create</a:t>
            </a:r>
            <a:r>
              <a:rPr lang="en-US" dirty="0">
                <a:latin typeface="Arial" panose="020B0604020202020204" pitchFamily="34" charset="0"/>
              </a:rPr>
              <a:t>({  container: {    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anose="020B0604020202020204" pitchFamily="34" charset="0"/>
              </a:rPr>
              <a:t>	</a:t>
            </a:r>
            <a:r>
              <a:rPr lang="en-US" dirty="0" err="1" smtClean="0">
                <a:latin typeface="Arial" panose="020B0604020202020204" pitchFamily="34" charset="0"/>
              </a:rPr>
              <a:t>backgroundColor</a:t>
            </a:r>
            <a:r>
              <a:rPr lang="en-US" dirty="0">
                <a:latin typeface="Arial" panose="020B0604020202020204" pitchFamily="34" charset="0"/>
              </a:rPr>
              <a:t>: 'blue',    </a:t>
            </a:r>
            <a:r>
              <a:rPr lang="ru-RU" dirty="0" smtClean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padding</a:t>
            </a:r>
            <a:r>
              <a:rPr lang="en-US" dirty="0">
                <a:latin typeface="Arial" panose="020B0604020202020204" pitchFamily="34" charset="0"/>
              </a:rPr>
              <a:t>: 10,  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},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});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&lt;</a:t>
            </a:r>
            <a:r>
              <a:rPr lang="en-US" dirty="0">
                <a:latin typeface="Arial" panose="020B0604020202020204" pitchFamily="34" charset="0"/>
              </a:rPr>
              <a:t>View style={</a:t>
            </a:r>
            <a:r>
              <a:rPr lang="en-US" dirty="0" err="1">
                <a:latin typeface="Arial" panose="020B0604020202020204" pitchFamily="34" charset="0"/>
              </a:rPr>
              <a:t>styles.container</a:t>
            </a:r>
            <a:r>
              <a:rPr lang="en-US" dirty="0">
                <a:latin typeface="Arial" panose="020B0604020202020204" pitchFamily="34" charset="0"/>
              </a:rPr>
              <a:t>} /&gt;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35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Введение </a:t>
            </a:r>
            <a:r>
              <a:rPr lang="ru-RU" dirty="0"/>
              <a:t>в стилизацию в </a:t>
            </a:r>
            <a:r>
              <a:rPr lang="ru-RU" dirty="0" err="1"/>
              <a:t>React</a:t>
            </a:r>
            <a:r>
              <a:rPr lang="ru-RU" dirty="0"/>
              <a:t> </a:t>
            </a:r>
            <a:r>
              <a:rPr lang="ru-RU" dirty="0" err="1" smtClean="0"/>
              <a:t>Native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Различия </a:t>
            </a:r>
            <a:r>
              <a:rPr lang="ru-RU" sz="2400" dirty="0"/>
              <a:t>между стилизацией в </a:t>
            </a:r>
            <a:r>
              <a:rPr lang="en-US" sz="2400" dirty="0"/>
              <a:t>React Native </a:t>
            </a:r>
            <a:r>
              <a:rPr lang="ru-RU" sz="2400" dirty="0"/>
              <a:t>и вебе (</a:t>
            </a:r>
            <a:r>
              <a:rPr lang="en-US" sz="2400" dirty="0"/>
              <a:t>CSS vs. </a:t>
            </a:r>
            <a:r>
              <a:rPr lang="en-US" sz="2400" dirty="0" err="1"/>
              <a:t>StyleSheet</a:t>
            </a:r>
            <a:r>
              <a:rPr lang="en-US" sz="2400" dirty="0"/>
              <a:t>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en-US" sz="2400" dirty="0"/>
              <a:t>Inline-</a:t>
            </a:r>
            <a:r>
              <a:rPr lang="ru-RU" sz="2400" dirty="0"/>
              <a:t>стили </a:t>
            </a:r>
            <a:r>
              <a:rPr lang="en-US" sz="2400" dirty="0"/>
              <a:t>vs. </a:t>
            </a:r>
            <a:r>
              <a:rPr lang="en-US" sz="2400" dirty="0" err="1"/>
              <a:t>StyleSheet.create</a:t>
            </a:r>
            <a:r>
              <a:rPr lang="en-US" sz="2400" dirty="0"/>
              <a:t>()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Поддержка </a:t>
            </a:r>
            <a:r>
              <a:rPr lang="en-US" sz="2400" dirty="0" err="1"/>
              <a:t>Flexbox</a:t>
            </a:r>
            <a:r>
              <a:rPr lang="en-US" sz="2400" dirty="0"/>
              <a:t> </a:t>
            </a:r>
            <a:r>
              <a:rPr lang="ru-RU" sz="2400" dirty="0"/>
              <a:t>в </a:t>
            </a:r>
            <a:r>
              <a:rPr lang="en-US" sz="2400" dirty="0"/>
              <a:t>React Native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endParaRPr lang="ru-RU" sz="24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94122" y="3413391"/>
            <a:ext cx="8976038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>
                <a:latin typeface="Arial" panose="020B0604020202020204" pitchFamily="34" charset="0"/>
              </a:rPr>
              <a:t>React</a:t>
            </a:r>
            <a:r>
              <a:rPr lang="ru-RU" b="1" dirty="0">
                <a:latin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</a:rPr>
              <a:t>Native</a:t>
            </a:r>
            <a:r>
              <a:rPr lang="ru-RU" b="1" dirty="0">
                <a:latin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</a:rPr>
              <a:t>использует </a:t>
            </a:r>
            <a:r>
              <a:rPr lang="ru-RU" b="1" dirty="0" err="1">
                <a:latin typeface="Arial" panose="020B0604020202020204" pitchFamily="34" charset="0"/>
              </a:rPr>
              <a:t>Flexbox</a:t>
            </a:r>
            <a:r>
              <a:rPr lang="ru-RU" dirty="0">
                <a:latin typeface="Arial" panose="020B0604020202020204" pitchFamily="34" charset="0"/>
              </a:rPr>
              <a:t> для компоновки элементов, аналогично вебу, но с небольшими отличиями: </a:t>
            </a:r>
            <a:endParaRPr lang="ru-RU" dirty="0" smtClean="0">
              <a:latin typeface="Arial" panose="020B0604020202020204" pitchFamily="34" charset="0"/>
            </a:endParaRPr>
          </a:p>
          <a:p>
            <a:pPr marL="285750" lvl="0" indent="608013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</a:rPr>
              <a:t>	</a:t>
            </a:r>
            <a:r>
              <a:rPr lang="ru-RU" dirty="0" smtClean="0">
                <a:latin typeface="Arial" panose="020B0604020202020204" pitchFamily="34" charset="0"/>
              </a:rPr>
              <a:t>Основное </a:t>
            </a:r>
            <a:r>
              <a:rPr lang="ru-RU" dirty="0">
                <a:latin typeface="Arial" panose="020B0604020202020204" pitchFamily="34" charset="0"/>
              </a:rPr>
              <a:t>направление (</a:t>
            </a:r>
            <a:r>
              <a:rPr lang="ru-RU" dirty="0" err="1">
                <a:latin typeface="Arial" panose="020B0604020202020204" pitchFamily="34" charset="0"/>
              </a:rPr>
              <a:t>flexDirection</a:t>
            </a:r>
            <a:r>
              <a:rPr lang="ru-RU" dirty="0">
                <a:latin typeface="Arial" panose="020B0604020202020204" pitchFamily="34" charset="0"/>
              </a:rPr>
              <a:t>) по умолчанию </a:t>
            </a:r>
            <a:r>
              <a:rPr lang="ru-RU" dirty="0" err="1">
                <a:latin typeface="Arial" panose="020B0604020202020204" pitchFamily="34" charset="0"/>
              </a:rPr>
              <a:t>column</a:t>
            </a:r>
            <a:r>
              <a:rPr lang="ru-RU" dirty="0">
                <a:latin typeface="Arial" panose="020B0604020202020204" pitchFamily="34" charset="0"/>
              </a:rPr>
              <a:t>, а не </a:t>
            </a:r>
            <a:r>
              <a:rPr lang="ru-RU" dirty="0" err="1">
                <a:latin typeface="Arial" panose="020B0604020202020204" pitchFamily="34" charset="0"/>
              </a:rPr>
              <a:t>row</a:t>
            </a:r>
            <a:r>
              <a:rPr lang="ru-RU" dirty="0">
                <a:latin typeface="Arial" panose="020B0604020202020204" pitchFamily="34" charset="0"/>
              </a:rPr>
              <a:t> (в отличие от CSS) </a:t>
            </a:r>
            <a:endParaRPr lang="ru-RU" dirty="0" smtClean="0">
              <a:latin typeface="Arial" panose="020B0604020202020204" pitchFamily="34" charset="0"/>
            </a:endParaRPr>
          </a:p>
          <a:p>
            <a:pPr marL="285750" lvl="0" indent="608013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</a:rPr>
              <a:t>	</a:t>
            </a:r>
            <a:r>
              <a:rPr lang="ru-RU" dirty="0" smtClean="0">
                <a:latin typeface="Arial" panose="020B0604020202020204" pitchFamily="34" charset="0"/>
              </a:rPr>
              <a:t>Присутствуют </a:t>
            </a:r>
            <a:r>
              <a:rPr lang="ru-RU" dirty="0">
                <a:latin typeface="Arial" panose="020B0604020202020204" pitchFamily="34" charset="0"/>
              </a:rPr>
              <a:t>стандартные свойства: </a:t>
            </a:r>
            <a:r>
              <a:rPr lang="ru-RU" dirty="0" err="1">
                <a:latin typeface="Arial" panose="020B0604020202020204" pitchFamily="34" charset="0"/>
              </a:rPr>
              <a:t>justifyContent</a:t>
            </a:r>
            <a:r>
              <a:rPr lang="ru-RU" dirty="0">
                <a:latin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</a:rPr>
              <a:t>alignItems</a:t>
            </a:r>
            <a:r>
              <a:rPr lang="ru-RU" dirty="0">
                <a:latin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</a:rPr>
              <a:t>flex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60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Введение </a:t>
            </a:r>
            <a:r>
              <a:rPr lang="ru-RU" dirty="0"/>
              <a:t>в стилизацию в </a:t>
            </a:r>
            <a:r>
              <a:rPr lang="ru-RU" dirty="0" err="1"/>
              <a:t>React</a:t>
            </a:r>
            <a:r>
              <a:rPr lang="ru-RU" dirty="0"/>
              <a:t> </a:t>
            </a:r>
            <a:r>
              <a:rPr lang="ru-RU" dirty="0" err="1" smtClean="0"/>
              <a:t>Native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Различия </a:t>
            </a:r>
            <a:r>
              <a:rPr lang="ru-RU" sz="2400" dirty="0"/>
              <a:t>между стилизацией в </a:t>
            </a:r>
            <a:r>
              <a:rPr lang="en-US" sz="2400" dirty="0"/>
              <a:t>React Native </a:t>
            </a:r>
            <a:r>
              <a:rPr lang="ru-RU" sz="2400" dirty="0"/>
              <a:t>и вебе (</a:t>
            </a:r>
            <a:r>
              <a:rPr lang="en-US" sz="2400" dirty="0"/>
              <a:t>CSS vs. </a:t>
            </a:r>
            <a:r>
              <a:rPr lang="en-US" sz="2400" dirty="0" err="1"/>
              <a:t>StyleSheet</a:t>
            </a:r>
            <a:r>
              <a:rPr lang="en-US" sz="2400" dirty="0"/>
              <a:t>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en-US" sz="2400" dirty="0"/>
              <a:t>Inline-</a:t>
            </a:r>
            <a:r>
              <a:rPr lang="ru-RU" sz="2400" dirty="0"/>
              <a:t>стили </a:t>
            </a:r>
            <a:r>
              <a:rPr lang="en-US" sz="2400" dirty="0"/>
              <a:t>vs. </a:t>
            </a:r>
            <a:r>
              <a:rPr lang="en-US" sz="2400" dirty="0" err="1"/>
              <a:t>StyleSheet.create</a:t>
            </a:r>
            <a:r>
              <a:rPr lang="en-US" sz="2400" dirty="0"/>
              <a:t>()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Поддержка </a:t>
            </a:r>
            <a:r>
              <a:rPr lang="en-US" sz="2400" dirty="0" err="1"/>
              <a:t>Flexbox</a:t>
            </a:r>
            <a:r>
              <a:rPr lang="en-US" sz="2400" dirty="0"/>
              <a:t> </a:t>
            </a:r>
            <a:r>
              <a:rPr lang="ru-RU" sz="2400" dirty="0"/>
              <a:t>в </a:t>
            </a:r>
            <a:r>
              <a:rPr lang="en-US" sz="2400" dirty="0"/>
              <a:t>React Native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endParaRPr lang="ru-RU" sz="24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648460" y="1845734"/>
            <a:ext cx="7932420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b="1" dirty="0"/>
              <a:t>Пример работы </a:t>
            </a:r>
            <a:r>
              <a:rPr lang="en-US" b="1" dirty="0" err="1"/>
              <a:t>Flexbox</a:t>
            </a:r>
            <a:r>
              <a:rPr lang="en-US" b="1" dirty="0"/>
              <a:t> </a:t>
            </a:r>
            <a:r>
              <a:rPr lang="ru-RU" b="1" dirty="0"/>
              <a:t>в </a:t>
            </a:r>
            <a:r>
              <a:rPr lang="en-US" b="1" dirty="0"/>
              <a:t>RN</a:t>
            </a:r>
            <a:r>
              <a:rPr lang="en-US" b="1" dirty="0" smtClean="0"/>
              <a:t>:</a:t>
            </a:r>
            <a:endParaRPr lang="ru-RU" b="1" dirty="0" smtClean="0"/>
          </a:p>
          <a:p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latin typeface="Arial" panose="020B0604020202020204" pitchFamily="34" charset="0"/>
              </a:rPr>
              <a:t>const</a:t>
            </a:r>
            <a:r>
              <a:rPr lang="en-US" dirty="0">
                <a:latin typeface="Arial" panose="020B0604020202020204" pitchFamily="34" charset="0"/>
              </a:rPr>
              <a:t> styles = </a:t>
            </a:r>
            <a:r>
              <a:rPr lang="en-US" dirty="0" err="1">
                <a:latin typeface="Arial" panose="020B0604020202020204" pitchFamily="34" charset="0"/>
              </a:rPr>
              <a:t>StyleSheet.create</a:t>
            </a:r>
            <a:r>
              <a:rPr lang="en-US" dirty="0">
                <a:latin typeface="Arial" panose="020B0604020202020204" pitchFamily="34" charset="0"/>
              </a:rPr>
              <a:t>({  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container</a:t>
            </a:r>
            <a:r>
              <a:rPr lang="en-US" dirty="0">
                <a:latin typeface="Arial" panose="020B0604020202020204" pitchFamily="34" charset="0"/>
              </a:rPr>
              <a:t>: {    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flex</a:t>
            </a:r>
            <a:r>
              <a:rPr lang="en-US" dirty="0">
                <a:latin typeface="Arial" panose="020B0604020202020204" pitchFamily="34" charset="0"/>
              </a:rPr>
              <a:t>: 1,    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anose="020B0604020202020204" pitchFamily="34" charset="0"/>
              </a:rPr>
              <a:t>	</a:t>
            </a:r>
            <a:r>
              <a:rPr lang="en-US" dirty="0" err="1" smtClean="0">
                <a:latin typeface="Arial" panose="020B0604020202020204" pitchFamily="34" charset="0"/>
              </a:rPr>
              <a:t>flexDirection</a:t>
            </a:r>
            <a:r>
              <a:rPr lang="en-US" dirty="0">
                <a:latin typeface="Arial" panose="020B0604020202020204" pitchFamily="34" charset="0"/>
              </a:rPr>
              <a:t>: 'row',    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anose="020B0604020202020204" pitchFamily="34" charset="0"/>
              </a:rPr>
              <a:t>	</a:t>
            </a:r>
            <a:r>
              <a:rPr lang="en-US" dirty="0" err="1" smtClean="0">
                <a:latin typeface="Arial" panose="020B0604020202020204" pitchFamily="34" charset="0"/>
              </a:rPr>
              <a:t>justifyContent</a:t>
            </a:r>
            <a:r>
              <a:rPr lang="en-US" dirty="0">
                <a:latin typeface="Arial" panose="020B0604020202020204" pitchFamily="34" charset="0"/>
              </a:rPr>
              <a:t>: 'space-between',    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anose="020B0604020202020204" pitchFamily="34" charset="0"/>
              </a:rPr>
              <a:t>	</a:t>
            </a:r>
            <a:r>
              <a:rPr lang="en-US" dirty="0" err="1" smtClean="0">
                <a:latin typeface="Arial" panose="020B0604020202020204" pitchFamily="34" charset="0"/>
              </a:rPr>
              <a:t>alignItems</a:t>
            </a:r>
            <a:r>
              <a:rPr lang="en-US" dirty="0">
                <a:latin typeface="Arial" panose="020B0604020202020204" pitchFamily="34" charset="0"/>
              </a:rPr>
              <a:t>: 'center',  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},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});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&lt;</a:t>
            </a:r>
            <a:r>
              <a:rPr lang="en-US" dirty="0">
                <a:latin typeface="Arial" panose="020B0604020202020204" pitchFamily="34" charset="0"/>
              </a:rPr>
              <a:t>View style={</a:t>
            </a:r>
            <a:r>
              <a:rPr lang="en-US" dirty="0" err="1">
                <a:latin typeface="Arial" panose="020B0604020202020204" pitchFamily="34" charset="0"/>
              </a:rPr>
              <a:t>styles.container</a:t>
            </a:r>
            <a:r>
              <a:rPr lang="en-US" dirty="0">
                <a:latin typeface="Arial" panose="020B0604020202020204" pitchFamily="34" charset="0"/>
              </a:rPr>
              <a:t>}&gt;  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&lt;</a:t>
            </a:r>
            <a:r>
              <a:rPr lang="en-US" dirty="0">
                <a:latin typeface="Arial" panose="020B0604020202020204" pitchFamily="34" charset="0"/>
              </a:rPr>
              <a:t>Text&gt;</a:t>
            </a:r>
            <a:r>
              <a:rPr lang="ru-RU" dirty="0">
                <a:latin typeface="Arial" panose="020B0604020202020204" pitchFamily="34" charset="0"/>
              </a:rPr>
              <a:t>Элемент 1&lt;/</a:t>
            </a:r>
            <a:r>
              <a:rPr lang="en-US" dirty="0">
                <a:latin typeface="Arial" panose="020B0604020202020204" pitchFamily="34" charset="0"/>
              </a:rPr>
              <a:t>Text&gt;  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&lt;</a:t>
            </a:r>
            <a:r>
              <a:rPr lang="en-US" dirty="0">
                <a:latin typeface="Arial" panose="020B0604020202020204" pitchFamily="34" charset="0"/>
              </a:rPr>
              <a:t>Text&gt;</a:t>
            </a:r>
            <a:r>
              <a:rPr lang="ru-RU" dirty="0">
                <a:latin typeface="Arial" panose="020B0604020202020204" pitchFamily="34" charset="0"/>
              </a:rPr>
              <a:t>Элемент 2&lt;/</a:t>
            </a:r>
            <a:r>
              <a:rPr lang="en-US" dirty="0">
                <a:latin typeface="Arial" panose="020B0604020202020204" pitchFamily="34" charset="0"/>
              </a:rPr>
              <a:t>Text</a:t>
            </a:r>
            <a:r>
              <a:rPr lang="en-US" dirty="0" smtClean="0">
                <a:latin typeface="Arial" panose="020B0604020202020204" pitchFamily="34" charset="0"/>
              </a:rPr>
              <a:t>&gt;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&lt;/</a:t>
            </a:r>
            <a:r>
              <a:rPr lang="en-US" dirty="0">
                <a:latin typeface="Arial" panose="020B0604020202020204" pitchFamily="34" charset="0"/>
              </a:rPr>
              <a:t>View&gt;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23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250</TotalTime>
  <Words>1323</Words>
  <Application>Microsoft Office PowerPoint</Application>
  <PresentationFormat>Широкоэкранный</PresentationFormat>
  <Paragraphs>437</Paragraphs>
  <Slides>27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Ретро</vt:lpstr>
      <vt:lpstr>Мобильные  технологии:  Написание стилей для приложения в React Native</vt:lpstr>
      <vt:lpstr>План</vt:lpstr>
      <vt:lpstr>Введение в стилизацию в React Native</vt:lpstr>
      <vt:lpstr>Введение в стилизацию в React Native</vt:lpstr>
      <vt:lpstr>Введение в стилизацию в React Native</vt:lpstr>
      <vt:lpstr>Введение в стилизацию в React Native</vt:lpstr>
      <vt:lpstr>Введение в стилизацию в React Native</vt:lpstr>
      <vt:lpstr>Введение в стилизацию в React Native</vt:lpstr>
      <vt:lpstr>Введение в стилизацию в React Native</vt:lpstr>
      <vt:lpstr>Основные свойства стилей</vt:lpstr>
      <vt:lpstr>Работа с цветами (color, backgroundColor, opacity)</vt:lpstr>
      <vt:lpstr>Размеры и отступы (width, height, margin, padding)</vt:lpstr>
      <vt:lpstr>Работа с текстом (fontSize, fontWeight, textAlign)</vt:lpstr>
      <vt:lpstr>Границы и тени (borderWidth, borderRadius, shadowColor, shadowOpacity)</vt:lpstr>
      <vt:lpstr>Гибкость Flexbox в React Native</vt:lpstr>
      <vt:lpstr>Гибкость Flexbox в React Native</vt:lpstr>
      <vt:lpstr>Гибкость Flexbox в React Native</vt:lpstr>
      <vt:lpstr>Гибкость Flexbox в React Native:  Примеры компоновки элементов</vt:lpstr>
      <vt:lpstr>Динамические стили и работа с состояниями</vt:lpstr>
      <vt:lpstr>Изменение стилей в зависимости от состояний (useState)</vt:lpstr>
      <vt:lpstr>Передача стилей через props</vt:lpstr>
      <vt:lpstr>Анимация стилей с помощью Animated API</vt:lpstr>
      <vt:lpstr>Практическая часть</vt:lpstr>
      <vt:lpstr>Разберём, как стилизовать карточку профиля с аватаром, именем и кнопкой "Добавить в друзья". </vt:lpstr>
      <vt:lpstr>Презентация PowerPoint</vt:lpstr>
      <vt:lpstr>Адаптивный экран с карточками </vt:lpstr>
      <vt:lpstr>Адаптивный экран с карточками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Мобильные  технологии: лекция 3</dc:title>
  <dc:creator>Жоламан</dc:creator>
  <cp:lastModifiedBy>Жоламан</cp:lastModifiedBy>
  <cp:revision>19</cp:revision>
  <dcterms:created xsi:type="dcterms:W3CDTF">2025-02-04T05:16:46Z</dcterms:created>
  <dcterms:modified xsi:type="dcterms:W3CDTF">2025-02-11T08:01:25Z</dcterms:modified>
</cp:coreProperties>
</file>